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71" r:id="rId6"/>
  </p:sldMasterIdLst>
  <p:notesMasterIdLst>
    <p:notesMasterId r:id="rId26"/>
  </p:notesMasterIdLst>
  <p:sldIdLst>
    <p:sldId id="256" r:id="rId7"/>
    <p:sldId id="259" r:id="rId8"/>
    <p:sldId id="265" r:id="rId9"/>
    <p:sldId id="266" r:id="rId10"/>
    <p:sldId id="264" r:id="rId11"/>
    <p:sldId id="287" r:id="rId12"/>
    <p:sldId id="297" r:id="rId13"/>
    <p:sldId id="298" r:id="rId14"/>
    <p:sldId id="299" r:id="rId15"/>
    <p:sldId id="300" r:id="rId16"/>
    <p:sldId id="302" r:id="rId17"/>
    <p:sldId id="304" r:id="rId18"/>
    <p:sldId id="305" r:id="rId19"/>
    <p:sldId id="303" r:id="rId20"/>
    <p:sldId id="281" r:id="rId21"/>
    <p:sldId id="282" r:id="rId22"/>
    <p:sldId id="296" r:id="rId23"/>
    <p:sldId id="274" r:id="rId24"/>
    <p:sldId id="275"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ry, Mark" userId="89a4643a-c4e3-410e-8eac-c240861e9d47" providerId="ADAL" clId="{5D9B4947-4642-46D7-AACF-1E663D9008B5}"/>
    <pc:docChg chg="undo custSel addSld delSld modSld sldOrd">
      <pc:chgData name="Berry, Mark" userId="89a4643a-c4e3-410e-8eac-c240861e9d47" providerId="ADAL" clId="{5D9B4947-4642-46D7-AACF-1E663D9008B5}" dt="2023-02-17T14:11:30.347" v="5754" actId="20577"/>
      <pc:docMkLst>
        <pc:docMk/>
      </pc:docMkLst>
      <pc:sldChg chg="modSp mod">
        <pc:chgData name="Berry, Mark" userId="89a4643a-c4e3-410e-8eac-c240861e9d47" providerId="ADAL" clId="{5D9B4947-4642-46D7-AACF-1E663D9008B5}" dt="2023-02-17T14:11:30.347" v="5754" actId="20577"/>
        <pc:sldMkLst>
          <pc:docMk/>
          <pc:sldMk cId="438676793" sldId="264"/>
        </pc:sldMkLst>
        <pc:spChg chg="mod">
          <ac:chgData name="Berry, Mark" userId="89a4643a-c4e3-410e-8eac-c240861e9d47" providerId="ADAL" clId="{5D9B4947-4642-46D7-AACF-1E663D9008B5}" dt="2023-02-17T14:11:30.347" v="5754" actId="20577"/>
          <ac:spMkLst>
            <pc:docMk/>
            <pc:sldMk cId="438676793" sldId="264"/>
            <ac:spMk id="3" creationId="{00000000-0000-0000-0000-000000000000}"/>
          </ac:spMkLst>
        </pc:spChg>
      </pc:sldChg>
      <pc:sldChg chg="modSp add del mod">
        <pc:chgData name="Berry, Mark" userId="89a4643a-c4e3-410e-8eac-c240861e9d47" providerId="ADAL" clId="{5D9B4947-4642-46D7-AACF-1E663D9008B5}" dt="2023-02-17T09:43:39.642" v="5749" actId="6549"/>
        <pc:sldMkLst>
          <pc:docMk/>
          <pc:sldMk cId="3033898044" sldId="266"/>
        </pc:sldMkLst>
        <pc:spChg chg="mod">
          <ac:chgData name="Berry, Mark" userId="89a4643a-c4e3-410e-8eac-c240861e9d47" providerId="ADAL" clId="{5D9B4947-4642-46D7-AACF-1E663D9008B5}" dt="2023-02-17T09:43:39.642" v="5749" actId="6549"/>
          <ac:spMkLst>
            <pc:docMk/>
            <pc:sldMk cId="3033898044" sldId="266"/>
            <ac:spMk id="3" creationId="{00000000-0000-0000-0000-000000000000}"/>
          </ac:spMkLst>
        </pc:spChg>
      </pc:sldChg>
      <pc:sldChg chg="modSp mod">
        <pc:chgData name="Berry, Mark" userId="89a4643a-c4e3-410e-8eac-c240861e9d47" providerId="ADAL" clId="{5D9B4947-4642-46D7-AACF-1E663D9008B5}" dt="2023-02-15T22:01:57.736" v="516" actId="20577"/>
        <pc:sldMkLst>
          <pc:docMk/>
          <pc:sldMk cId="1033282224" sldId="282"/>
        </pc:sldMkLst>
        <pc:spChg chg="mod">
          <ac:chgData name="Berry, Mark" userId="89a4643a-c4e3-410e-8eac-c240861e9d47" providerId="ADAL" clId="{5D9B4947-4642-46D7-AACF-1E663D9008B5}" dt="2023-02-15T22:01:57.736" v="516" actId="20577"/>
          <ac:spMkLst>
            <pc:docMk/>
            <pc:sldMk cId="1033282224" sldId="282"/>
            <ac:spMk id="3" creationId="{00000000-0000-0000-0000-000000000000}"/>
          </ac:spMkLst>
        </pc:spChg>
      </pc:sldChg>
      <pc:sldChg chg="modSp mod">
        <pc:chgData name="Berry, Mark" userId="89a4643a-c4e3-410e-8eac-c240861e9d47" providerId="ADAL" clId="{5D9B4947-4642-46D7-AACF-1E663D9008B5}" dt="2023-02-17T01:20:20.150" v="3826" actId="20577"/>
        <pc:sldMkLst>
          <pc:docMk/>
          <pc:sldMk cId="4230622197" sldId="287"/>
        </pc:sldMkLst>
        <pc:spChg chg="mod">
          <ac:chgData name="Berry, Mark" userId="89a4643a-c4e3-410e-8eac-c240861e9d47" providerId="ADAL" clId="{5D9B4947-4642-46D7-AACF-1E663D9008B5}" dt="2023-02-17T01:20:20.150" v="3826" actId="20577"/>
          <ac:spMkLst>
            <pc:docMk/>
            <pc:sldMk cId="4230622197" sldId="287"/>
            <ac:spMk id="17" creationId="{6A44816B-378D-41B5-84D7-39CECE2E452E}"/>
          </ac:spMkLst>
        </pc:spChg>
        <pc:spChg chg="mod">
          <ac:chgData name="Berry, Mark" userId="89a4643a-c4e3-410e-8eac-c240861e9d47" providerId="ADAL" clId="{5D9B4947-4642-46D7-AACF-1E663D9008B5}" dt="2023-02-17T01:09:56.186" v="3721" actId="255"/>
          <ac:spMkLst>
            <pc:docMk/>
            <pc:sldMk cId="4230622197" sldId="287"/>
            <ac:spMk id="22" creationId="{93CA8393-83FA-4B7B-BF41-CB601BA16432}"/>
          </ac:spMkLst>
        </pc:spChg>
      </pc:sldChg>
      <pc:sldChg chg="del">
        <pc:chgData name="Berry, Mark" userId="89a4643a-c4e3-410e-8eac-c240861e9d47" providerId="ADAL" clId="{5D9B4947-4642-46D7-AACF-1E663D9008B5}" dt="2023-02-17T00:59:39.694" v="3597" actId="47"/>
        <pc:sldMkLst>
          <pc:docMk/>
          <pc:sldMk cId="2970339285" sldId="290"/>
        </pc:sldMkLst>
      </pc:sldChg>
      <pc:sldChg chg="add del">
        <pc:chgData name="Berry, Mark" userId="89a4643a-c4e3-410e-8eac-c240861e9d47" providerId="ADAL" clId="{5D9B4947-4642-46D7-AACF-1E663D9008B5}" dt="2023-02-17T01:00:12.787" v="3598" actId="47"/>
        <pc:sldMkLst>
          <pc:docMk/>
          <pc:sldMk cId="2902469818" sldId="291"/>
        </pc:sldMkLst>
      </pc:sldChg>
      <pc:sldChg chg="del">
        <pc:chgData name="Berry, Mark" userId="89a4643a-c4e3-410e-8eac-c240861e9d47" providerId="ADAL" clId="{5D9B4947-4642-46D7-AACF-1E663D9008B5}" dt="2023-02-17T00:07:26.141" v="539" actId="47"/>
        <pc:sldMkLst>
          <pc:docMk/>
          <pc:sldMk cId="3609881126" sldId="293"/>
        </pc:sldMkLst>
      </pc:sldChg>
      <pc:sldChg chg="modSp del mod">
        <pc:chgData name="Berry, Mark" userId="89a4643a-c4e3-410e-8eac-c240861e9d47" providerId="ADAL" clId="{5D9B4947-4642-46D7-AACF-1E663D9008B5}" dt="2023-02-17T00:58:03.221" v="3594" actId="47"/>
        <pc:sldMkLst>
          <pc:docMk/>
          <pc:sldMk cId="49760790" sldId="294"/>
        </pc:sldMkLst>
        <pc:spChg chg="mod">
          <ac:chgData name="Berry, Mark" userId="89a4643a-c4e3-410e-8eac-c240861e9d47" providerId="ADAL" clId="{5D9B4947-4642-46D7-AACF-1E663D9008B5}" dt="2023-02-15T21:57:24.956" v="455" actId="20577"/>
          <ac:spMkLst>
            <pc:docMk/>
            <pc:sldMk cId="49760790" sldId="294"/>
            <ac:spMk id="81" creationId="{0811AFF1-E206-907A-24E1-95D907BA3D03}"/>
          </ac:spMkLst>
        </pc:spChg>
        <pc:spChg chg="mod">
          <ac:chgData name="Berry, Mark" userId="89a4643a-c4e3-410e-8eac-c240861e9d47" providerId="ADAL" clId="{5D9B4947-4642-46D7-AACF-1E663D9008B5}" dt="2023-02-15T16:20:44.847" v="3" actId="13926"/>
          <ac:spMkLst>
            <pc:docMk/>
            <pc:sldMk cId="49760790" sldId="294"/>
            <ac:spMk id="93" creationId="{1D986849-1417-CC31-73C0-9A53C054BAF3}"/>
          </ac:spMkLst>
        </pc:spChg>
      </pc:sldChg>
      <pc:sldChg chg="modSp add del mod">
        <pc:chgData name="Berry, Mark" userId="89a4643a-c4e3-410e-8eac-c240861e9d47" providerId="ADAL" clId="{5D9B4947-4642-46D7-AACF-1E663D9008B5}" dt="2023-02-17T01:08:44.104" v="3717" actId="47"/>
        <pc:sldMkLst>
          <pc:docMk/>
          <pc:sldMk cId="1678577641" sldId="295"/>
        </pc:sldMkLst>
        <pc:spChg chg="mod">
          <ac:chgData name="Berry, Mark" userId="89a4643a-c4e3-410e-8eac-c240861e9d47" providerId="ADAL" clId="{5D9B4947-4642-46D7-AACF-1E663D9008B5}" dt="2023-02-16T03:19:24.791" v="536" actId="13926"/>
          <ac:spMkLst>
            <pc:docMk/>
            <pc:sldMk cId="1678577641" sldId="295"/>
            <ac:spMk id="23" creationId="{3B1F86B6-AA25-0CCC-51D3-AD2EECA02E35}"/>
          </ac:spMkLst>
        </pc:spChg>
        <pc:spChg chg="mod">
          <ac:chgData name="Berry, Mark" userId="89a4643a-c4e3-410e-8eac-c240861e9d47" providerId="ADAL" clId="{5D9B4947-4642-46D7-AACF-1E663D9008B5}" dt="2023-02-15T21:56:18.715" v="408" actId="14100"/>
          <ac:spMkLst>
            <pc:docMk/>
            <pc:sldMk cId="1678577641" sldId="295"/>
            <ac:spMk id="25" creationId="{766E96A0-30DC-8BAC-D9D1-C31123407821}"/>
          </ac:spMkLst>
        </pc:spChg>
      </pc:sldChg>
      <pc:sldChg chg="modSp add mod">
        <pc:chgData name="Berry, Mark" userId="89a4643a-c4e3-410e-8eac-c240861e9d47" providerId="ADAL" clId="{5D9B4947-4642-46D7-AACF-1E663D9008B5}" dt="2023-02-15T22:07:09.190" v="535" actId="20577"/>
        <pc:sldMkLst>
          <pc:docMk/>
          <pc:sldMk cId="4172515919" sldId="296"/>
        </pc:sldMkLst>
        <pc:spChg chg="mod">
          <ac:chgData name="Berry, Mark" userId="89a4643a-c4e3-410e-8eac-c240861e9d47" providerId="ADAL" clId="{5D9B4947-4642-46D7-AACF-1E663D9008B5}" dt="2023-02-15T22:07:09.190" v="535" actId="20577"/>
          <ac:spMkLst>
            <pc:docMk/>
            <pc:sldMk cId="4172515919" sldId="296"/>
            <ac:spMk id="3" creationId="{00000000-0000-0000-0000-000000000000}"/>
          </ac:spMkLst>
        </pc:spChg>
      </pc:sldChg>
      <pc:sldChg chg="addSp delSp modSp add mod">
        <pc:chgData name="Berry, Mark" userId="89a4643a-c4e3-410e-8eac-c240861e9d47" providerId="ADAL" clId="{5D9B4947-4642-46D7-AACF-1E663D9008B5}" dt="2023-02-17T09:43:12.810" v="5744" actId="20577"/>
        <pc:sldMkLst>
          <pc:docMk/>
          <pc:sldMk cId="619324014" sldId="297"/>
        </pc:sldMkLst>
        <pc:spChg chg="add del mod">
          <ac:chgData name="Berry, Mark" userId="89a4643a-c4e3-410e-8eac-c240861e9d47" providerId="ADAL" clId="{5D9B4947-4642-46D7-AACF-1E663D9008B5}" dt="2023-02-17T00:10:53.513" v="602" actId="478"/>
          <ac:spMkLst>
            <pc:docMk/>
            <pc:sldMk cId="619324014" sldId="297"/>
            <ac:spMk id="3" creationId="{D7745CEA-48A0-3C4F-087F-CE2A40637FD4}"/>
          </ac:spMkLst>
        </pc:spChg>
        <pc:spChg chg="mod">
          <ac:chgData name="Berry, Mark" userId="89a4643a-c4e3-410e-8eac-c240861e9d47" providerId="ADAL" clId="{5D9B4947-4642-46D7-AACF-1E663D9008B5}" dt="2023-02-17T00:15:49.710" v="961" actId="255"/>
          <ac:spMkLst>
            <pc:docMk/>
            <pc:sldMk cId="619324014" sldId="297"/>
            <ac:spMk id="53" creationId="{7404CE4D-21E6-FA3E-BCF5-24DED242C5C1}"/>
          </ac:spMkLst>
        </pc:spChg>
        <pc:spChg chg="del mod">
          <ac:chgData name="Berry, Mark" userId="89a4643a-c4e3-410e-8eac-c240861e9d47" providerId="ADAL" clId="{5D9B4947-4642-46D7-AACF-1E663D9008B5}" dt="2023-02-17T01:18:21.908" v="3816" actId="478"/>
          <ac:spMkLst>
            <pc:docMk/>
            <pc:sldMk cId="619324014" sldId="297"/>
            <ac:spMk id="55" creationId="{7DA8A1D6-7C2F-AEB5-5321-A3848AD1D517}"/>
          </ac:spMkLst>
        </pc:spChg>
        <pc:spChg chg="del mod">
          <ac:chgData name="Berry, Mark" userId="89a4643a-c4e3-410e-8eac-c240861e9d47" providerId="ADAL" clId="{5D9B4947-4642-46D7-AACF-1E663D9008B5}" dt="2023-02-17T00:10:58.576" v="604" actId="478"/>
          <ac:spMkLst>
            <pc:docMk/>
            <pc:sldMk cId="619324014" sldId="297"/>
            <ac:spMk id="66" creationId="{F57D3C79-2209-81AB-C17A-E27E837C932E}"/>
          </ac:spMkLst>
        </pc:spChg>
        <pc:spChg chg="del">
          <ac:chgData name="Berry, Mark" userId="89a4643a-c4e3-410e-8eac-c240861e9d47" providerId="ADAL" clId="{5D9B4947-4642-46D7-AACF-1E663D9008B5}" dt="2023-02-17T00:08:51.453" v="542" actId="478"/>
          <ac:spMkLst>
            <pc:docMk/>
            <pc:sldMk cId="619324014" sldId="297"/>
            <ac:spMk id="72" creationId="{5A3F5D7E-9A0F-B1E1-3D46-30309F607FB2}"/>
          </ac:spMkLst>
        </pc:spChg>
        <pc:spChg chg="del mod">
          <ac:chgData name="Berry, Mark" userId="89a4643a-c4e3-410e-8eac-c240861e9d47" providerId="ADAL" clId="{5D9B4947-4642-46D7-AACF-1E663D9008B5}" dt="2023-02-17T00:10:55.821" v="603" actId="478"/>
          <ac:spMkLst>
            <pc:docMk/>
            <pc:sldMk cId="619324014" sldId="297"/>
            <ac:spMk id="81" creationId="{0811AFF1-E206-907A-24E1-95D907BA3D03}"/>
          </ac:spMkLst>
        </pc:spChg>
        <pc:spChg chg="mod">
          <ac:chgData name="Berry, Mark" userId="89a4643a-c4e3-410e-8eac-c240861e9d47" providerId="ADAL" clId="{5D9B4947-4642-46D7-AACF-1E663D9008B5}" dt="2023-02-17T09:43:12.810" v="5744" actId="20577"/>
          <ac:spMkLst>
            <pc:docMk/>
            <pc:sldMk cId="619324014" sldId="297"/>
            <ac:spMk id="93" creationId="{1D986849-1417-CC31-73C0-9A53C054BAF3}"/>
          </ac:spMkLst>
        </pc:spChg>
        <pc:picChg chg="add del mod">
          <ac:chgData name="Berry, Mark" userId="89a4643a-c4e3-410e-8eac-c240861e9d47" providerId="ADAL" clId="{5D9B4947-4642-46D7-AACF-1E663D9008B5}" dt="2023-02-17T01:16:25.011" v="3742" actId="478"/>
          <ac:picMkLst>
            <pc:docMk/>
            <pc:sldMk cId="619324014" sldId="297"/>
            <ac:picMk id="4" creationId="{9A12D229-F469-FA5A-5BD9-A92C9224C430}"/>
          </ac:picMkLst>
        </pc:picChg>
        <pc:picChg chg="add mod">
          <ac:chgData name="Berry, Mark" userId="89a4643a-c4e3-410e-8eac-c240861e9d47" providerId="ADAL" clId="{5D9B4947-4642-46D7-AACF-1E663D9008B5}" dt="2023-02-17T01:19:45.844" v="3823" actId="1076"/>
          <ac:picMkLst>
            <pc:docMk/>
            <pc:sldMk cId="619324014" sldId="297"/>
            <ac:picMk id="5" creationId="{8DF15710-AF02-2140-B906-C302E187E420}"/>
          </ac:picMkLst>
        </pc:picChg>
        <pc:picChg chg="add del mod">
          <ac:chgData name="Berry, Mark" userId="89a4643a-c4e3-410e-8eac-c240861e9d47" providerId="ADAL" clId="{5D9B4947-4642-46D7-AACF-1E663D9008B5}" dt="2023-02-17T01:13:38.626" v="3727"/>
          <ac:picMkLst>
            <pc:docMk/>
            <pc:sldMk cId="619324014" sldId="297"/>
            <ac:picMk id="1026" creationId="{054FD6D9-C5C0-91AC-6B06-D796734DA4D1}"/>
          </ac:picMkLst>
        </pc:picChg>
        <pc:picChg chg="add del mod">
          <ac:chgData name="Berry, Mark" userId="89a4643a-c4e3-410e-8eac-c240861e9d47" providerId="ADAL" clId="{5D9B4947-4642-46D7-AACF-1E663D9008B5}" dt="2023-02-17T01:13:54.212" v="3731"/>
          <ac:picMkLst>
            <pc:docMk/>
            <pc:sldMk cId="619324014" sldId="297"/>
            <ac:picMk id="1028" creationId="{1E61672B-2AAE-3C6A-A152-DE5FF5D9D9FB}"/>
          </ac:picMkLst>
        </pc:picChg>
      </pc:sldChg>
      <pc:sldChg chg="delSp modSp add mod">
        <pc:chgData name="Berry, Mark" userId="89a4643a-c4e3-410e-8eac-c240861e9d47" providerId="ADAL" clId="{5D9B4947-4642-46D7-AACF-1E663D9008B5}" dt="2023-02-17T09:43:01.296" v="5742" actId="20577"/>
        <pc:sldMkLst>
          <pc:docMk/>
          <pc:sldMk cId="1036067577" sldId="298"/>
        </pc:sldMkLst>
        <pc:spChg chg="mod">
          <ac:chgData name="Berry, Mark" userId="89a4643a-c4e3-410e-8eac-c240861e9d47" providerId="ADAL" clId="{5D9B4947-4642-46D7-AACF-1E663D9008B5}" dt="2023-02-17T00:56:01.766" v="3586" actId="20577"/>
          <ac:spMkLst>
            <pc:docMk/>
            <pc:sldMk cId="1036067577" sldId="298"/>
            <ac:spMk id="53" creationId="{7404CE4D-21E6-FA3E-BCF5-24DED242C5C1}"/>
          </ac:spMkLst>
        </pc:spChg>
        <pc:spChg chg="del mod">
          <ac:chgData name="Berry, Mark" userId="89a4643a-c4e3-410e-8eac-c240861e9d47" providerId="ADAL" clId="{5D9B4947-4642-46D7-AACF-1E663D9008B5}" dt="2023-02-17T00:56:31.865" v="3589" actId="478"/>
          <ac:spMkLst>
            <pc:docMk/>
            <pc:sldMk cId="1036067577" sldId="298"/>
            <ac:spMk id="55" creationId="{7DA8A1D6-7C2F-AEB5-5321-A3848AD1D517}"/>
          </ac:spMkLst>
        </pc:spChg>
        <pc:spChg chg="mod">
          <ac:chgData name="Berry, Mark" userId="89a4643a-c4e3-410e-8eac-c240861e9d47" providerId="ADAL" clId="{5D9B4947-4642-46D7-AACF-1E663D9008B5}" dt="2023-02-17T09:43:01.296" v="5742" actId="20577"/>
          <ac:spMkLst>
            <pc:docMk/>
            <pc:sldMk cId="1036067577" sldId="298"/>
            <ac:spMk id="93" creationId="{1D986849-1417-CC31-73C0-9A53C054BAF3}"/>
          </ac:spMkLst>
        </pc:spChg>
      </pc:sldChg>
      <pc:sldChg chg="delSp modSp add mod">
        <pc:chgData name="Berry, Mark" userId="89a4643a-c4e3-410e-8eac-c240861e9d47" providerId="ADAL" clId="{5D9B4947-4642-46D7-AACF-1E663D9008B5}" dt="2023-02-17T09:42:39.864" v="5738" actId="20577"/>
        <pc:sldMkLst>
          <pc:docMk/>
          <pc:sldMk cId="2406812622" sldId="299"/>
        </pc:sldMkLst>
        <pc:spChg chg="mod">
          <ac:chgData name="Berry, Mark" userId="89a4643a-c4e3-410e-8eac-c240861e9d47" providerId="ADAL" clId="{5D9B4947-4642-46D7-AACF-1E663D9008B5}" dt="2023-02-17T00:55:25.664" v="3559" actId="20577"/>
          <ac:spMkLst>
            <pc:docMk/>
            <pc:sldMk cId="2406812622" sldId="299"/>
            <ac:spMk id="53" creationId="{7404CE4D-21E6-FA3E-BCF5-24DED242C5C1}"/>
          </ac:spMkLst>
        </pc:spChg>
        <pc:spChg chg="del mod">
          <ac:chgData name="Berry, Mark" userId="89a4643a-c4e3-410e-8eac-c240861e9d47" providerId="ADAL" clId="{5D9B4947-4642-46D7-AACF-1E663D9008B5}" dt="2023-02-17T00:55:33.308" v="3561" actId="478"/>
          <ac:spMkLst>
            <pc:docMk/>
            <pc:sldMk cId="2406812622" sldId="299"/>
            <ac:spMk id="55" creationId="{7DA8A1D6-7C2F-AEB5-5321-A3848AD1D517}"/>
          </ac:spMkLst>
        </pc:spChg>
        <pc:spChg chg="mod">
          <ac:chgData name="Berry, Mark" userId="89a4643a-c4e3-410e-8eac-c240861e9d47" providerId="ADAL" clId="{5D9B4947-4642-46D7-AACF-1E663D9008B5}" dt="2023-02-17T09:42:39.864" v="5738" actId="20577"/>
          <ac:spMkLst>
            <pc:docMk/>
            <pc:sldMk cId="2406812622" sldId="299"/>
            <ac:spMk id="93" creationId="{1D986849-1417-CC31-73C0-9A53C054BAF3}"/>
          </ac:spMkLst>
        </pc:spChg>
      </pc:sldChg>
      <pc:sldChg chg="addSp delSp modSp add mod">
        <pc:chgData name="Berry, Mark" userId="89a4643a-c4e3-410e-8eac-c240861e9d47" providerId="ADAL" clId="{5D9B4947-4642-46D7-AACF-1E663D9008B5}" dt="2023-02-17T09:33:25.203" v="5642" actId="6549"/>
        <pc:sldMkLst>
          <pc:docMk/>
          <pc:sldMk cId="4193052065" sldId="300"/>
        </pc:sldMkLst>
        <pc:spChg chg="add del mod">
          <ac:chgData name="Berry, Mark" userId="89a4643a-c4e3-410e-8eac-c240861e9d47" providerId="ADAL" clId="{5D9B4947-4642-46D7-AACF-1E663D9008B5}" dt="2023-02-17T00:34:15.340" v="2180" actId="478"/>
          <ac:spMkLst>
            <pc:docMk/>
            <pc:sldMk cId="4193052065" sldId="300"/>
            <ac:spMk id="2" creationId="{19BE9E95-5F74-E7DC-FDEE-A2C359E37262}"/>
          </ac:spMkLst>
        </pc:spChg>
        <pc:spChg chg="mod">
          <ac:chgData name="Berry, Mark" userId="89a4643a-c4e3-410e-8eac-c240861e9d47" providerId="ADAL" clId="{5D9B4947-4642-46D7-AACF-1E663D9008B5}" dt="2023-02-17T00:54:50.831" v="3528" actId="20577"/>
          <ac:spMkLst>
            <pc:docMk/>
            <pc:sldMk cId="4193052065" sldId="300"/>
            <ac:spMk id="53" creationId="{7404CE4D-21E6-FA3E-BCF5-24DED242C5C1}"/>
          </ac:spMkLst>
        </pc:spChg>
        <pc:spChg chg="del mod">
          <ac:chgData name="Berry, Mark" userId="89a4643a-c4e3-410e-8eac-c240861e9d47" providerId="ADAL" clId="{5D9B4947-4642-46D7-AACF-1E663D9008B5}" dt="2023-02-17T00:54:59.825" v="3530" actId="478"/>
          <ac:spMkLst>
            <pc:docMk/>
            <pc:sldMk cId="4193052065" sldId="300"/>
            <ac:spMk id="55" creationId="{7DA8A1D6-7C2F-AEB5-5321-A3848AD1D517}"/>
          </ac:spMkLst>
        </pc:spChg>
        <pc:spChg chg="mod">
          <ac:chgData name="Berry, Mark" userId="89a4643a-c4e3-410e-8eac-c240861e9d47" providerId="ADAL" clId="{5D9B4947-4642-46D7-AACF-1E663D9008B5}" dt="2023-02-17T09:33:25.203" v="5642" actId="6549"/>
          <ac:spMkLst>
            <pc:docMk/>
            <pc:sldMk cId="4193052065" sldId="300"/>
            <ac:spMk id="93" creationId="{1D986849-1417-CC31-73C0-9A53C054BAF3}"/>
          </ac:spMkLst>
        </pc:spChg>
      </pc:sldChg>
      <pc:sldChg chg="new del">
        <pc:chgData name="Berry, Mark" userId="89a4643a-c4e3-410e-8eac-c240861e9d47" providerId="ADAL" clId="{5D9B4947-4642-46D7-AACF-1E663D9008B5}" dt="2023-02-17T01:00:30.643" v="3599" actId="47"/>
        <pc:sldMkLst>
          <pc:docMk/>
          <pc:sldMk cId="577165917" sldId="301"/>
        </pc:sldMkLst>
      </pc:sldChg>
      <pc:sldChg chg="addSp modSp add mod">
        <pc:chgData name="Berry, Mark" userId="89a4643a-c4e3-410e-8eac-c240861e9d47" providerId="ADAL" clId="{5D9B4947-4642-46D7-AACF-1E663D9008B5}" dt="2023-02-17T00:57:11.644" v="3593" actId="1076"/>
        <pc:sldMkLst>
          <pc:docMk/>
          <pc:sldMk cId="933640943" sldId="302"/>
        </pc:sldMkLst>
        <pc:spChg chg="add mod">
          <ac:chgData name="Berry, Mark" userId="89a4643a-c4e3-410e-8eac-c240861e9d47" providerId="ADAL" clId="{5D9B4947-4642-46D7-AACF-1E663D9008B5}" dt="2023-02-17T00:57:03.051" v="3592" actId="1076"/>
          <ac:spMkLst>
            <pc:docMk/>
            <pc:sldMk cId="933640943" sldId="302"/>
            <ac:spMk id="2" creationId="{6B0DC079-56C6-06D1-7F08-6FB19459FF1E}"/>
          </ac:spMkLst>
        </pc:spChg>
        <pc:spChg chg="mod">
          <ac:chgData name="Berry, Mark" userId="89a4643a-c4e3-410e-8eac-c240861e9d47" providerId="ADAL" clId="{5D9B4947-4642-46D7-AACF-1E663D9008B5}" dt="2023-02-17T00:54:25.269" v="3504" actId="20577"/>
          <ac:spMkLst>
            <pc:docMk/>
            <pc:sldMk cId="933640943" sldId="302"/>
            <ac:spMk id="53" creationId="{7404CE4D-21E6-FA3E-BCF5-24DED242C5C1}"/>
          </ac:spMkLst>
        </pc:spChg>
        <pc:spChg chg="mod">
          <ac:chgData name="Berry, Mark" userId="89a4643a-c4e3-410e-8eac-c240861e9d47" providerId="ADAL" clId="{5D9B4947-4642-46D7-AACF-1E663D9008B5}" dt="2023-02-17T00:52:30.493" v="3477" actId="14100"/>
          <ac:spMkLst>
            <pc:docMk/>
            <pc:sldMk cId="933640943" sldId="302"/>
            <ac:spMk id="55" creationId="{7DA8A1D6-7C2F-AEB5-5321-A3848AD1D517}"/>
          </ac:spMkLst>
        </pc:spChg>
        <pc:spChg chg="mod">
          <ac:chgData name="Berry, Mark" userId="89a4643a-c4e3-410e-8eac-c240861e9d47" providerId="ADAL" clId="{5D9B4947-4642-46D7-AACF-1E663D9008B5}" dt="2023-02-17T00:57:11.644" v="3593" actId="1076"/>
          <ac:spMkLst>
            <pc:docMk/>
            <pc:sldMk cId="933640943" sldId="302"/>
            <ac:spMk id="93" creationId="{1D986849-1417-CC31-73C0-9A53C054BAF3}"/>
          </ac:spMkLst>
        </pc:spChg>
      </pc:sldChg>
      <pc:sldChg chg="modSp add mod ord">
        <pc:chgData name="Berry, Mark" userId="89a4643a-c4e3-410e-8eac-c240861e9d47" providerId="ADAL" clId="{5D9B4947-4642-46D7-AACF-1E663D9008B5}" dt="2023-02-17T09:42:00.832" v="5733" actId="6549"/>
        <pc:sldMkLst>
          <pc:docMk/>
          <pc:sldMk cId="1872430933" sldId="303"/>
        </pc:sldMkLst>
        <pc:spChg chg="mod">
          <ac:chgData name="Berry, Mark" userId="89a4643a-c4e3-410e-8eac-c240861e9d47" providerId="ADAL" clId="{5D9B4947-4642-46D7-AACF-1E663D9008B5}" dt="2023-02-17T01:04:37.078" v="3621" actId="207"/>
          <ac:spMkLst>
            <pc:docMk/>
            <pc:sldMk cId="1872430933" sldId="303"/>
            <ac:spMk id="53" creationId="{7404CE4D-21E6-FA3E-BCF5-24DED242C5C1}"/>
          </ac:spMkLst>
        </pc:spChg>
        <pc:spChg chg="mod">
          <ac:chgData name="Berry, Mark" userId="89a4643a-c4e3-410e-8eac-c240861e9d47" providerId="ADAL" clId="{5D9B4947-4642-46D7-AACF-1E663D9008B5}" dt="2023-02-17T09:42:00.832" v="5733" actId="6549"/>
          <ac:spMkLst>
            <pc:docMk/>
            <pc:sldMk cId="1872430933" sldId="303"/>
            <ac:spMk id="93" creationId="{1D986849-1417-CC31-73C0-9A53C054BAF3}"/>
          </ac:spMkLst>
        </pc:spChg>
      </pc:sldChg>
      <pc:sldChg chg="modSp add mod ord">
        <pc:chgData name="Berry, Mark" userId="89a4643a-c4e3-410e-8eac-c240861e9d47" providerId="ADAL" clId="{5D9B4947-4642-46D7-AACF-1E663D9008B5}" dt="2023-02-17T09:42:12.762" v="5734" actId="20577"/>
        <pc:sldMkLst>
          <pc:docMk/>
          <pc:sldMk cId="3039003745" sldId="304"/>
        </pc:sldMkLst>
        <pc:spChg chg="mod">
          <ac:chgData name="Berry, Mark" userId="89a4643a-c4e3-410e-8eac-c240861e9d47" providerId="ADAL" clId="{5D9B4947-4642-46D7-AACF-1E663D9008B5}" dt="2023-02-17T01:05:43.300" v="3648" actId="20577"/>
          <ac:spMkLst>
            <pc:docMk/>
            <pc:sldMk cId="3039003745" sldId="304"/>
            <ac:spMk id="53" creationId="{7404CE4D-21E6-FA3E-BCF5-24DED242C5C1}"/>
          </ac:spMkLst>
        </pc:spChg>
        <pc:spChg chg="mod">
          <ac:chgData name="Berry, Mark" userId="89a4643a-c4e3-410e-8eac-c240861e9d47" providerId="ADAL" clId="{5D9B4947-4642-46D7-AACF-1E663D9008B5}" dt="2023-02-17T09:42:12.762" v="5734" actId="20577"/>
          <ac:spMkLst>
            <pc:docMk/>
            <pc:sldMk cId="3039003745" sldId="304"/>
            <ac:spMk id="93" creationId="{1D986849-1417-CC31-73C0-9A53C054BAF3}"/>
          </ac:spMkLst>
        </pc:spChg>
      </pc:sldChg>
      <pc:sldChg chg="addSp delSp modSp add mod">
        <pc:chgData name="Berry, Mark" userId="89a4643a-c4e3-410e-8eac-c240861e9d47" providerId="ADAL" clId="{5D9B4947-4642-46D7-AACF-1E663D9008B5}" dt="2023-02-17T09:40:27.126" v="5723" actId="20577"/>
        <pc:sldMkLst>
          <pc:docMk/>
          <pc:sldMk cId="3536112476" sldId="305"/>
        </pc:sldMkLst>
        <pc:spChg chg="mod">
          <ac:chgData name="Berry, Mark" userId="89a4643a-c4e3-410e-8eac-c240861e9d47" providerId="ADAL" clId="{5D9B4947-4642-46D7-AACF-1E663D9008B5}" dt="2023-02-17T09:40:27.126" v="5723" actId="20577"/>
          <ac:spMkLst>
            <pc:docMk/>
            <pc:sldMk cId="3536112476" sldId="305"/>
            <ac:spMk id="93" creationId="{1D986849-1417-CC31-73C0-9A53C054BAF3}"/>
          </ac:spMkLst>
        </pc:spChg>
        <pc:graphicFrameChg chg="add del modGraphic">
          <ac:chgData name="Berry, Mark" userId="89a4643a-c4e3-410e-8eac-c240861e9d47" providerId="ADAL" clId="{5D9B4947-4642-46D7-AACF-1E663D9008B5}" dt="2023-02-17T01:50:18.040" v="4391" actId="27309"/>
          <ac:graphicFrameMkLst>
            <pc:docMk/>
            <pc:sldMk cId="3536112476" sldId="305"/>
            <ac:graphicFrameMk id="3" creationId="{B2A6B919-BC5D-B892-5241-4CBE976F6C9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FE945611-D0E8-4897-8B5C-4AA1A5EC7C1F}" type="datetimeFigureOut">
              <a:rPr lang="en-US" smtClean="0"/>
              <a:t>2/17/2023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E0CA5160-32B3-45F0-BA49-DA8B4D486484}" type="slidenum">
              <a:rPr lang="en-US" smtClean="0"/>
              <a:t>‹#›</a:t>
            </a:fld>
            <a:endParaRPr lang="en-US"/>
          </a:p>
        </p:txBody>
      </p:sp>
    </p:spTree>
    <p:extLst>
      <p:ext uri="{BB962C8B-B14F-4D97-AF65-F5344CB8AC3E}">
        <p14:creationId xmlns:p14="http://schemas.microsoft.com/office/powerpoint/2010/main" val="49718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35503-BDEA-401D-9022-4306132A34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C4717A-0CB7-409C-94BD-9D189E6157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B0A910-5B63-444E-AD9A-4F02C2DCF6E3}"/>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5" name="Footer Placeholder 4">
            <a:extLst>
              <a:ext uri="{FF2B5EF4-FFF2-40B4-BE49-F238E27FC236}">
                <a16:creationId xmlns:a16="http://schemas.microsoft.com/office/drawing/2014/main" id="{A2D6AF58-CD6B-4893-90ED-1DA7E338F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55A7A-392E-4176-A29C-E3BA3EFC3A88}"/>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467866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9ED4-C52E-4FAF-AA6F-88272A20AA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5BFC43-DF46-4E08-8AA3-CC84B4F38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9F490-6AD9-4204-9238-2F0789760628}"/>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5" name="Footer Placeholder 4">
            <a:extLst>
              <a:ext uri="{FF2B5EF4-FFF2-40B4-BE49-F238E27FC236}">
                <a16:creationId xmlns:a16="http://schemas.microsoft.com/office/drawing/2014/main" id="{84F411CB-3C4C-4569-9468-1C0997C4F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AB157-DED0-4589-8590-A0477C351029}"/>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71564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465891-EE6B-4BCB-BC45-404F4CDC8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8605A4-8A5F-400A-9B12-8765BC98D8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00B01-3583-4B09-81F8-DFF0ACD76039}"/>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5" name="Footer Placeholder 4">
            <a:extLst>
              <a:ext uri="{FF2B5EF4-FFF2-40B4-BE49-F238E27FC236}">
                <a16:creationId xmlns:a16="http://schemas.microsoft.com/office/drawing/2014/main" id="{A597261D-3405-421E-BF3F-56FD3CAB4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D5B4C-FAA9-453C-AEB1-ED238806038B}"/>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80845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7BCC2F-7D45-4F5B-B7B3-551FE4C081A4}" type="datetime1">
              <a:rPr lang="en-US" smtClean="0">
                <a:solidFill>
                  <a:prstClr val="black">
                    <a:tint val="75000"/>
                  </a:prstClr>
                </a:solidFill>
              </a:rPr>
              <a:pPr>
                <a:defRPr/>
              </a:pPr>
              <a:t>2/17/2023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DRAFT</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E081DB-B98F-49DD-9D04-9C90B396C5C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00810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ingle Timeline">
    <p:spTree>
      <p:nvGrpSpPr>
        <p:cNvPr id="1" name=""/>
        <p:cNvGrpSpPr/>
        <p:nvPr/>
      </p:nvGrpSpPr>
      <p:grpSpPr>
        <a:xfrm>
          <a:off x="0" y="0"/>
          <a:ext cx="0" cy="0"/>
          <a:chOff x="0" y="0"/>
          <a:chExt cx="0" cy="0"/>
        </a:xfrm>
      </p:grpSpPr>
      <p:sp>
        <p:nvSpPr>
          <p:cNvPr id="18" name="Text Placeholder 48">
            <a:extLst>
              <a:ext uri="{FF2B5EF4-FFF2-40B4-BE49-F238E27FC236}">
                <a16:creationId xmlns:a16="http://schemas.microsoft.com/office/drawing/2014/main" id="{D127D48E-3E09-48C7-AB33-FBD643EFA52E}"/>
              </a:ext>
            </a:extLst>
          </p:cNvPr>
          <p:cNvSpPr>
            <a:spLocks noGrp="1"/>
          </p:cNvSpPr>
          <p:nvPr>
            <p:ph type="body" sz="quarter" idx="10" hasCustomPrompt="1"/>
          </p:nvPr>
        </p:nvSpPr>
        <p:spPr>
          <a:xfrm>
            <a:off x="1823914" y="4817717"/>
            <a:ext cx="1796396" cy="302186"/>
          </a:xfrm>
        </p:spPr>
        <p:txBody>
          <a:bodyPr>
            <a:noAutofit/>
          </a:bodyPr>
          <a:lstStyle>
            <a:lvl1pPr marL="0" indent="0">
              <a:buNone/>
              <a:defRPr sz="20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19" name="Text Placeholder 50">
            <a:extLst>
              <a:ext uri="{FF2B5EF4-FFF2-40B4-BE49-F238E27FC236}">
                <a16:creationId xmlns:a16="http://schemas.microsoft.com/office/drawing/2014/main" id="{A1B91BF4-B790-4F67-98EB-FE905527BFF8}"/>
              </a:ext>
            </a:extLst>
          </p:cNvPr>
          <p:cNvSpPr>
            <a:spLocks noGrp="1"/>
          </p:cNvSpPr>
          <p:nvPr>
            <p:ph type="body" sz="quarter" idx="11"/>
          </p:nvPr>
        </p:nvSpPr>
        <p:spPr>
          <a:xfrm>
            <a:off x="1823914"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0" name="Text Placeholder 48">
            <a:extLst>
              <a:ext uri="{FF2B5EF4-FFF2-40B4-BE49-F238E27FC236}">
                <a16:creationId xmlns:a16="http://schemas.microsoft.com/office/drawing/2014/main" id="{CCA5F33F-1634-427F-92BF-99A5ED52A4BA}"/>
              </a:ext>
            </a:extLst>
          </p:cNvPr>
          <p:cNvSpPr>
            <a:spLocks noGrp="1"/>
          </p:cNvSpPr>
          <p:nvPr>
            <p:ph type="body" sz="quarter" idx="12" hasCustomPrompt="1"/>
          </p:nvPr>
        </p:nvSpPr>
        <p:spPr>
          <a:xfrm>
            <a:off x="4134076" y="4817717"/>
            <a:ext cx="1796396" cy="302186"/>
          </a:xfrm>
        </p:spPr>
        <p:txBody>
          <a:bodyPr>
            <a:noAutofit/>
          </a:bodyPr>
          <a:lstStyle>
            <a:lvl1pPr marL="0" indent="0">
              <a:buNone/>
              <a:defRPr sz="20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1" name="Text Placeholder 50">
            <a:extLst>
              <a:ext uri="{FF2B5EF4-FFF2-40B4-BE49-F238E27FC236}">
                <a16:creationId xmlns:a16="http://schemas.microsoft.com/office/drawing/2014/main" id="{084F28D2-C99C-44DC-95CF-A18847F3B61F}"/>
              </a:ext>
            </a:extLst>
          </p:cNvPr>
          <p:cNvSpPr>
            <a:spLocks noGrp="1"/>
          </p:cNvSpPr>
          <p:nvPr>
            <p:ph type="body" sz="quarter" idx="13"/>
          </p:nvPr>
        </p:nvSpPr>
        <p:spPr>
          <a:xfrm>
            <a:off x="4134076"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2" name="Text Placeholder 48">
            <a:extLst>
              <a:ext uri="{FF2B5EF4-FFF2-40B4-BE49-F238E27FC236}">
                <a16:creationId xmlns:a16="http://schemas.microsoft.com/office/drawing/2014/main" id="{2402522A-E098-4FB5-B454-D6FC98D90CFE}"/>
              </a:ext>
            </a:extLst>
          </p:cNvPr>
          <p:cNvSpPr>
            <a:spLocks noGrp="1"/>
          </p:cNvSpPr>
          <p:nvPr>
            <p:ph type="body" sz="quarter" idx="14" hasCustomPrompt="1"/>
          </p:nvPr>
        </p:nvSpPr>
        <p:spPr>
          <a:xfrm>
            <a:off x="6444238" y="4817717"/>
            <a:ext cx="1796396" cy="302186"/>
          </a:xfrm>
        </p:spPr>
        <p:txBody>
          <a:bodyPr>
            <a:noAutofit/>
          </a:bodyPr>
          <a:lstStyle>
            <a:lvl1pPr marL="0" indent="0">
              <a:buNone/>
              <a:defRPr sz="20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3" name="Text Placeholder 50">
            <a:extLst>
              <a:ext uri="{FF2B5EF4-FFF2-40B4-BE49-F238E27FC236}">
                <a16:creationId xmlns:a16="http://schemas.microsoft.com/office/drawing/2014/main" id="{18CF51EA-CDE2-4AA1-83CB-9DC6E212C336}"/>
              </a:ext>
            </a:extLst>
          </p:cNvPr>
          <p:cNvSpPr>
            <a:spLocks noGrp="1"/>
          </p:cNvSpPr>
          <p:nvPr>
            <p:ph type="body" sz="quarter" idx="15"/>
          </p:nvPr>
        </p:nvSpPr>
        <p:spPr>
          <a:xfrm>
            <a:off x="6444238"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4" name="Text Placeholder 48">
            <a:extLst>
              <a:ext uri="{FF2B5EF4-FFF2-40B4-BE49-F238E27FC236}">
                <a16:creationId xmlns:a16="http://schemas.microsoft.com/office/drawing/2014/main" id="{FE2BFCE7-D8D1-42B7-97F2-78B1D2CB5F8F}"/>
              </a:ext>
            </a:extLst>
          </p:cNvPr>
          <p:cNvSpPr>
            <a:spLocks noGrp="1"/>
          </p:cNvSpPr>
          <p:nvPr>
            <p:ph type="body" sz="quarter" idx="16" hasCustomPrompt="1"/>
          </p:nvPr>
        </p:nvSpPr>
        <p:spPr>
          <a:xfrm>
            <a:off x="8754400" y="4817717"/>
            <a:ext cx="1796396" cy="302186"/>
          </a:xfrm>
        </p:spPr>
        <p:txBody>
          <a:bodyPr>
            <a:noAutofit/>
          </a:bodyPr>
          <a:lstStyle>
            <a:lvl1pPr marL="0" indent="0">
              <a:buNone/>
              <a:defRPr sz="20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25" name="Text Placeholder 50">
            <a:extLst>
              <a:ext uri="{FF2B5EF4-FFF2-40B4-BE49-F238E27FC236}">
                <a16:creationId xmlns:a16="http://schemas.microsoft.com/office/drawing/2014/main" id="{0C4E8DE7-5691-4470-BC2C-F9F6532248C2}"/>
              </a:ext>
            </a:extLst>
          </p:cNvPr>
          <p:cNvSpPr>
            <a:spLocks noGrp="1"/>
          </p:cNvSpPr>
          <p:nvPr>
            <p:ph type="body" sz="quarter" idx="17"/>
          </p:nvPr>
        </p:nvSpPr>
        <p:spPr>
          <a:xfrm>
            <a:off x="8754400" y="5210963"/>
            <a:ext cx="1813567" cy="706438"/>
          </a:xfrm>
        </p:spPr>
        <p:txBody>
          <a:bodyPr>
            <a:noAutofit/>
          </a:bodyPr>
          <a:lstStyle>
            <a:lvl1pPr marL="0" indent="0">
              <a:lnSpc>
                <a:spcPct val="100000"/>
              </a:lnSpc>
              <a:buNone/>
              <a:defRPr sz="12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4" name="Title 3">
            <a:extLst>
              <a:ext uri="{FF2B5EF4-FFF2-40B4-BE49-F238E27FC236}">
                <a16:creationId xmlns:a16="http://schemas.microsoft.com/office/drawing/2014/main" id="{AFBC6ED5-DBEC-4BA5-9BFE-9A5E0ED8D8C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61943989"/>
      </p:ext>
    </p:extLst>
  </p:cSld>
  <p:clrMapOvr>
    <a:masterClrMapping/>
  </p:clrMapOvr>
  <p:extLst>
    <p:ext uri="{DCECCB84-F9BA-43D5-87BE-67443E8EF086}">
      <p15:sldGuideLst xmlns:p15="http://schemas.microsoft.com/office/powerpoint/2012/main">
        <p15:guide id="1" pos="1920">
          <p15:clr>
            <a:srgbClr val="FBAE40"/>
          </p15:clr>
        </p15:guide>
        <p15:guide id="2" pos="3840">
          <p15:clr>
            <a:srgbClr val="FBAE40"/>
          </p15:clr>
        </p15:guide>
        <p15:guide id="3" pos="5760">
          <p15:clr>
            <a:srgbClr val="FBAE40"/>
          </p15:clr>
        </p15:guide>
        <p15:guide id="4" pos="3984">
          <p15:clr>
            <a:srgbClr val="5ACBF0"/>
          </p15:clr>
        </p15:guide>
        <p15:guide id="5" pos="3696">
          <p15:clr>
            <a:srgbClr val="5ACBF0"/>
          </p15:clr>
        </p15:guide>
        <p15:guide id="6" pos="2064">
          <p15:clr>
            <a:srgbClr val="5ACBF0"/>
          </p15:clr>
        </p15:guide>
        <p15:guide id="7" pos="1776">
          <p15:clr>
            <a:srgbClr val="5ACBF0"/>
          </p15:clr>
        </p15:guide>
        <p15:guide id="8" pos="5616">
          <p15:clr>
            <a:srgbClr val="5ACBF0"/>
          </p15:clr>
        </p15:guide>
        <p15:guide id="9" pos="5904">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riple Timeline">
    <p:spTree>
      <p:nvGrpSpPr>
        <p:cNvPr id="1" name=""/>
        <p:cNvGrpSpPr/>
        <p:nvPr/>
      </p:nvGrpSpPr>
      <p:grpSpPr>
        <a:xfrm>
          <a:off x="0" y="0"/>
          <a:ext cx="0" cy="0"/>
          <a:chOff x="0" y="0"/>
          <a:chExt cx="0" cy="0"/>
        </a:xfrm>
      </p:grpSpPr>
      <p:sp>
        <p:nvSpPr>
          <p:cNvPr id="49" name="Text Placeholder 48">
            <a:extLst>
              <a:ext uri="{FF2B5EF4-FFF2-40B4-BE49-F238E27FC236}">
                <a16:creationId xmlns:a16="http://schemas.microsoft.com/office/drawing/2014/main" id="{14742123-85C4-4775-80AC-721BD7C16285}"/>
              </a:ext>
            </a:extLst>
          </p:cNvPr>
          <p:cNvSpPr>
            <a:spLocks noGrp="1"/>
          </p:cNvSpPr>
          <p:nvPr>
            <p:ph type="body" sz="quarter" idx="10" hasCustomPrompt="1"/>
          </p:nvPr>
        </p:nvSpPr>
        <p:spPr>
          <a:xfrm>
            <a:off x="1580060" y="1776098"/>
            <a:ext cx="2159000" cy="302186"/>
          </a:xfrm>
        </p:spPr>
        <p:txBody>
          <a:bodyPr>
            <a:noAutofit/>
          </a:bodyPr>
          <a:lstStyle>
            <a:lvl1pPr marL="0" indent="0">
              <a:buNone/>
              <a:defRPr sz="18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1" name="Text Placeholder 50">
            <a:extLst>
              <a:ext uri="{FF2B5EF4-FFF2-40B4-BE49-F238E27FC236}">
                <a16:creationId xmlns:a16="http://schemas.microsoft.com/office/drawing/2014/main" id="{E1001174-581F-41A6-864B-D3BE932C2E47}"/>
              </a:ext>
            </a:extLst>
          </p:cNvPr>
          <p:cNvSpPr>
            <a:spLocks noGrp="1"/>
          </p:cNvSpPr>
          <p:nvPr>
            <p:ph type="body" sz="quarter" idx="11"/>
          </p:nvPr>
        </p:nvSpPr>
        <p:spPr>
          <a:xfrm>
            <a:off x="1580060" y="2111375"/>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2" name="Text Placeholder 48">
            <a:extLst>
              <a:ext uri="{FF2B5EF4-FFF2-40B4-BE49-F238E27FC236}">
                <a16:creationId xmlns:a16="http://schemas.microsoft.com/office/drawing/2014/main" id="{2B649793-2AFC-43EE-8172-0EAB326F1130}"/>
              </a:ext>
            </a:extLst>
          </p:cNvPr>
          <p:cNvSpPr>
            <a:spLocks noGrp="1"/>
          </p:cNvSpPr>
          <p:nvPr>
            <p:ph type="body" sz="quarter" idx="12" hasCustomPrompt="1"/>
          </p:nvPr>
        </p:nvSpPr>
        <p:spPr>
          <a:xfrm>
            <a:off x="5674540" y="1776098"/>
            <a:ext cx="2159000" cy="302186"/>
          </a:xfrm>
        </p:spPr>
        <p:txBody>
          <a:bodyPr>
            <a:noAutofit/>
          </a:bodyPr>
          <a:lstStyle>
            <a:lvl1pPr marL="0" indent="0">
              <a:buNone/>
              <a:defRPr sz="18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3" name="Text Placeholder 50">
            <a:extLst>
              <a:ext uri="{FF2B5EF4-FFF2-40B4-BE49-F238E27FC236}">
                <a16:creationId xmlns:a16="http://schemas.microsoft.com/office/drawing/2014/main" id="{5B27745F-27CA-45D0-BE8E-A9C3B168F465}"/>
              </a:ext>
            </a:extLst>
          </p:cNvPr>
          <p:cNvSpPr>
            <a:spLocks noGrp="1"/>
          </p:cNvSpPr>
          <p:nvPr>
            <p:ph type="body" sz="quarter" idx="13"/>
          </p:nvPr>
        </p:nvSpPr>
        <p:spPr>
          <a:xfrm>
            <a:off x="5674540" y="2111375"/>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4" name="Text Placeholder 48">
            <a:extLst>
              <a:ext uri="{FF2B5EF4-FFF2-40B4-BE49-F238E27FC236}">
                <a16:creationId xmlns:a16="http://schemas.microsoft.com/office/drawing/2014/main" id="{58782C77-F426-4586-AF09-D07E1E8737F4}"/>
              </a:ext>
            </a:extLst>
          </p:cNvPr>
          <p:cNvSpPr>
            <a:spLocks noGrp="1"/>
          </p:cNvSpPr>
          <p:nvPr>
            <p:ph type="body" sz="quarter" idx="14" hasCustomPrompt="1"/>
          </p:nvPr>
        </p:nvSpPr>
        <p:spPr>
          <a:xfrm>
            <a:off x="9697900" y="1776098"/>
            <a:ext cx="2159000" cy="302186"/>
          </a:xfrm>
        </p:spPr>
        <p:txBody>
          <a:bodyPr>
            <a:noAutofit/>
          </a:bodyPr>
          <a:lstStyle>
            <a:lvl1pPr marL="0" indent="0">
              <a:buNone/>
              <a:defRPr sz="1800" b="1">
                <a:solidFill>
                  <a:schemeClr val="accent4"/>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5" name="Text Placeholder 50">
            <a:extLst>
              <a:ext uri="{FF2B5EF4-FFF2-40B4-BE49-F238E27FC236}">
                <a16:creationId xmlns:a16="http://schemas.microsoft.com/office/drawing/2014/main" id="{E04DA729-6A59-4BC5-8955-DF4D12F1259F}"/>
              </a:ext>
            </a:extLst>
          </p:cNvPr>
          <p:cNvSpPr>
            <a:spLocks noGrp="1"/>
          </p:cNvSpPr>
          <p:nvPr>
            <p:ph type="body" sz="quarter" idx="15"/>
          </p:nvPr>
        </p:nvSpPr>
        <p:spPr>
          <a:xfrm>
            <a:off x="9697900" y="2111375"/>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6" name="Text Placeholder 48">
            <a:extLst>
              <a:ext uri="{FF2B5EF4-FFF2-40B4-BE49-F238E27FC236}">
                <a16:creationId xmlns:a16="http://schemas.microsoft.com/office/drawing/2014/main" id="{F6AF03D4-E441-4447-876C-A1B030223E2D}"/>
              </a:ext>
            </a:extLst>
          </p:cNvPr>
          <p:cNvSpPr>
            <a:spLocks noGrp="1"/>
          </p:cNvSpPr>
          <p:nvPr>
            <p:ph type="body" sz="quarter" idx="16" hasCustomPrompt="1"/>
          </p:nvPr>
        </p:nvSpPr>
        <p:spPr>
          <a:xfrm>
            <a:off x="1580060" y="2914739"/>
            <a:ext cx="2159000" cy="302186"/>
          </a:xfrm>
        </p:spPr>
        <p:txBody>
          <a:bodyPr>
            <a:noAutofit/>
          </a:bodyPr>
          <a:lstStyle>
            <a:lvl1pPr marL="0" indent="0">
              <a:buNone/>
              <a:defRPr sz="18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7" name="Text Placeholder 50">
            <a:extLst>
              <a:ext uri="{FF2B5EF4-FFF2-40B4-BE49-F238E27FC236}">
                <a16:creationId xmlns:a16="http://schemas.microsoft.com/office/drawing/2014/main" id="{679D428E-9700-4E19-8364-70006C3E765E}"/>
              </a:ext>
            </a:extLst>
          </p:cNvPr>
          <p:cNvSpPr>
            <a:spLocks noGrp="1"/>
          </p:cNvSpPr>
          <p:nvPr>
            <p:ph type="body" sz="quarter" idx="17"/>
          </p:nvPr>
        </p:nvSpPr>
        <p:spPr>
          <a:xfrm>
            <a:off x="1580060" y="3254810"/>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58" name="Text Placeholder 48">
            <a:extLst>
              <a:ext uri="{FF2B5EF4-FFF2-40B4-BE49-F238E27FC236}">
                <a16:creationId xmlns:a16="http://schemas.microsoft.com/office/drawing/2014/main" id="{5B64A0D9-EA5C-4EC1-981A-0FD223A62FB0}"/>
              </a:ext>
            </a:extLst>
          </p:cNvPr>
          <p:cNvSpPr>
            <a:spLocks noGrp="1"/>
          </p:cNvSpPr>
          <p:nvPr>
            <p:ph type="body" sz="quarter" idx="18" hasCustomPrompt="1"/>
          </p:nvPr>
        </p:nvSpPr>
        <p:spPr>
          <a:xfrm>
            <a:off x="5674540" y="2914739"/>
            <a:ext cx="2159000" cy="302186"/>
          </a:xfrm>
        </p:spPr>
        <p:txBody>
          <a:bodyPr>
            <a:noAutofit/>
          </a:bodyPr>
          <a:lstStyle>
            <a:lvl1pPr marL="0" indent="0">
              <a:buNone/>
              <a:defRPr sz="18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59" name="Text Placeholder 50">
            <a:extLst>
              <a:ext uri="{FF2B5EF4-FFF2-40B4-BE49-F238E27FC236}">
                <a16:creationId xmlns:a16="http://schemas.microsoft.com/office/drawing/2014/main" id="{7F9CD6F4-7AEE-42A4-B26D-96BE3E900368}"/>
              </a:ext>
            </a:extLst>
          </p:cNvPr>
          <p:cNvSpPr>
            <a:spLocks noGrp="1"/>
          </p:cNvSpPr>
          <p:nvPr>
            <p:ph type="body" sz="quarter" idx="19"/>
          </p:nvPr>
        </p:nvSpPr>
        <p:spPr>
          <a:xfrm>
            <a:off x="5674540" y="3254810"/>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0" name="Text Placeholder 48">
            <a:extLst>
              <a:ext uri="{FF2B5EF4-FFF2-40B4-BE49-F238E27FC236}">
                <a16:creationId xmlns:a16="http://schemas.microsoft.com/office/drawing/2014/main" id="{82EA5B58-66CC-4197-BAC3-D0A39558DB0F}"/>
              </a:ext>
            </a:extLst>
          </p:cNvPr>
          <p:cNvSpPr>
            <a:spLocks noGrp="1"/>
          </p:cNvSpPr>
          <p:nvPr>
            <p:ph type="body" sz="quarter" idx="20" hasCustomPrompt="1"/>
          </p:nvPr>
        </p:nvSpPr>
        <p:spPr>
          <a:xfrm>
            <a:off x="9697900" y="2914739"/>
            <a:ext cx="2159000" cy="302186"/>
          </a:xfrm>
        </p:spPr>
        <p:txBody>
          <a:bodyPr>
            <a:noAutofit/>
          </a:bodyPr>
          <a:lstStyle>
            <a:lvl1pPr marL="0" indent="0">
              <a:buNone/>
              <a:defRPr sz="1800" b="1">
                <a:solidFill>
                  <a:schemeClr val="accent5"/>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1" name="Text Placeholder 50">
            <a:extLst>
              <a:ext uri="{FF2B5EF4-FFF2-40B4-BE49-F238E27FC236}">
                <a16:creationId xmlns:a16="http://schemas.microsoft.com/office/drawing/2014/main" id="{B76C47B4-A585-4CAC-933A-2E6D1938D171}"/>
              </a:ext>
            </a:extLst>
          </p:cNvPr>
          <p:cNvSpPr>
            <a:spLocks noGrp="1"/>
          </p:cNvSpPr>
          <p:nvPr>
            <p:ph type="body" sz="quarter" idx="21"/>
          </p:nvPr>
        </p:nvSpPr>
        <p:spPr>
          <a:xfrm>
            <a:off x="9697900" y="3254810"/>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2" name="Text Placeholder 48">
            <a:extLst>
              <a:ext uri="{FF2B5EF4-FFF2-40B4-BE49-F238E27FC236}">
                <a16:creationId xmlns:a16="http://schemas.microsoft.com/office/drawing/2014/main" id="{563D0C18-5125-4D0F-B46D-76AE182B3FA2}"/>
              </a:ext>
            </a:extLst>
          </p:cNvPr>
          <p:cNvSpPr>
            <a:spLocks noGrp="1"/>
          </p:cNvSpPr>
          <p:nvPr>
            <p:ph type="body" sz="quarter" idx="22" hasCustomPrompt="1"/>
          </p:nvPr>
        </p:nvSpPr>
        <p:spPr>
          <a:xfrm>
            <a:off x="1580060" y="4057987"/>
            <a:ext cx="2159000" cy="302186"/>
          </a:xfrm>
        </p:spPr>
        <p:txBody>
          <a:bodyPr>
            <a:noAutofit/>
          </a:bodyPr>
          <a:lstStyle>
            <a:lvl1pPr marL="0" indent="0">
              <a:buNone/>
              <a:defRPr sz="18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3" name="Text Placeholder 50">
            <a:extLst>
              <a:ext uri="{FF2B5EF4-FFF2-40B4-BE49-F238E27FC236}">
                <a16:creationId xmlns:a16="http://schemas.microsoft.com/office/drawing/2014/main" id="{10634501-CE83-42B9-8572-5C6B73710869}"/>
              </a:ext>
            </a:extLst>
          </p:cNvPr>
          <p:cNvSpPr>
            <a:spLocks noGrp="1"/>
          </p:cNvSpPr>
          <p:nvPr>
            <p:ph type="body" sz="quarter" idx="23"/>
          </p:nvPr>
        </p:nvSpPr>
        <p:spPr>
          <a:xfrm>
            <a:off x="1580060" y="4392591"/>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4" name="Text Placeholder 48">
            <a:extLst>
              <a:ext uri="{FF2B5EF4-FFF2-40B4-BE49-F238E27FC236}">
                <a16:creationId xmlns:a16="http://schemas.microsoft.com/office/drawing/2014/main" id="{54844B85-1B28-4340-AA8C-10A0C2A36C9E}"/>
              </a:ext>
            </a:extLst>
          </p:cNvPr>
          <p:cNvSpPr>
            <a:spLocks noGrp="1"/>
          </p:cNvSpPr>
          <p:nvPr>
            <p:ph type="body" sz="quarter" idx="24" hasCustomPrompt="1"/>
          </p:nvPr>
        </p:nvSpPr>
        <p:spPr>
          <a:xfrm>
            <a:off x="5674540" y="4057987"/>
            <a:ext cx="2159000" cy="302186"/>
          </a:xfrm>
        </p:spPr>
        <p:txBody>
          <a:bodyPr>
            <a:noAutofit/>
          </a:bodyPr>
          <a:lstStyle>
            <a:lvl1pPr marL="0" indent="0">
              <a:buNone/>
              <a:defRPr sz="18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5" name="Text Placeholder 50">
            <a:extLst>
              <a:ext uri="{FF2B5EF4-FFF2-40B4-BE49-F238E27FC236}">
                <a16:creationId xmlns:a16="http://schemas.microsoft.com/office/drawing/2014/main" id="{31BB84F0-3823-46DB-BCEF-5EF3F8E680CF}"/>
              </a:ext>
            </a:extLst>
          </p:cNvPr>
          <p:cNvSpPr>
            <a:spLocks noGrp="1"/>
          </p:cNvSpPr>
          <p:nvPr>
            <p:ph type="body" sz="quarter" idx="25"/>
          </p:nvPr>
        </p:nvSpPr>
        <p:spPr>
          <a:xfrm>
            <a:off x="5674540" y="4392591"/>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6" name="Text Placeholder 48">
            <a:extLst>
              <a:ext uri="{FF2B5EF4-FFF2-40B4-BE49-F238E27FC236}">
                <a16:creationId xmlns:a16="http://schemas.microsoft.com/office/drawing/2014/main" id="{D4D4EE7B-E029-47B3-BC18-D53E810711CE}"/>
              </a:ext>
            </a:extLst>
          </p:cNvPr>
          <p:cNvSpPr>
            <a:spLocks noGrp="1"/>
          </p:cNvSpPr>
          <p:nvPr>
            <p:ph type="body" sz="quarter" idx="26" hasCustomPrompt="1"/>
          </p:nvPr>
        </p:nvSpPr>
        <p:spPr>
          <a:xfrm>
            <a:off x="9697900" y="4057987"/>
            <a:ext cx="2159000" cy="302186"/>
          </a:xfrm>
        </p:spPr>
        <p:txBody>
          <a:bodyPr>
            <a:noAutofit/>
          </a:bodyPr>
          <a:lstStyle>
            <a:lvl1pPr marL="0" indent="0">
              <a:buNone/>
              <a:defRPr sz="1800" b="1">
                <a:solidFill>
                  <a:schemeClr val="accent6"/>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7" name="Text Placeholder 50">
            <a:extLst>
              <a:ext uri="{FF2B5EF4-FFF2-40B4-BE49-F238E27FC236}">
                <a16:creationId xmlns:a16="http://schemas.microsoft.com/office/drawing/2014/main" id="{C088BE45-14DC-4551-A5FC-93D0BA991882}"/>
              </a:ext>
            </a:extLst>
          </p:cNvPr>
          <p:cNvSpPr>
            <a:spLocks noGrp="1"/>
          </p:cNvSpPr>
          <p:nvPr>
            <p:ph type="body" sz="quarter" idx="27"/>
          </p:nvPr>
        </p:nvSpPr>
        <p:spPr>
          <a:xfrm>
            <a:off x="9697900" y="4392591"/>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68" name="Text Placeholder 48">
            <a:extLst>
              <a:ext uri="{FF2B5EF4-FFF2-40B4-BE49-F238E27FC236}">
                <a16:creationId xmlns:a16="http://schemas.microsoft.com/office/drawing/2014/main" id="{120E072F-4FF5-422F-B7FD-BE3DF026010F}"/>
              </a:ext>
            </a:extLst>
          </p:cNvPr>
          <p:cNvSpPr>
            <a:spLocks noGrp="1"/>
          </p:cNvSpPr>
          <p:nvPr>
            <p:ph type="body" sz="quarter" idx="28" hasCustomPrompt="1"/>
          </p:nvPr>
        </p:nvSpPr>
        <p:spPr>
          <a:xfrm>
            <a:off x="1580060" y="5231920"/>
            <a:ext cx="2159000" cy="302186"/>
          </a:xfrm>
        </p:spPr>
        <p:txBody>
          <a:bodyPr>
            <a:noAutofit/>
          </a:bodyPr>
          <a:lstStyle>
            <a:lvl1pPr marL="0" indent="0">
              <a:buNone/>
              <a:defRPr sz="18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69" name="Text Placeholder 50">
            <a:extLst>
              <a:ext uri="{FF2B5EF4-FFF2-40B4-BE49-F238E27FC236}">
                <a16:creationId xmlns:a16="http://schemas.microsoft.com/office/drawing/2014/main" id="{E73E6162-F4E3-4F6D-BA12-6B5918E23B8E}"/>
              </a:ext>
            </a:extLst>
          </p:cNvPr>
          <p:cNvSpPr>
            <a:spLocks noGrp="1"/>
          </p:cNvSpPr>
          <p:nvPr>
            <p:ph type="body" sz="quarter" idx="29"/>
          </p:nvPr>
        </p:nvSpPr>
        <p:spPr>
          <a:xfrm>
            <a:off x="1580060" y="5566524"/>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70" name="Text Placeholder 48">
            <a:extLst>
              <a:ext uri="{FF2B5EF4-FFF2-40B4-BE49-F238E27FC236}">
                <a16:creationId xmlns:a16="http://schemas.microsoft.com/office/drawing/2014/main" id="{C9938F8E-67A2-401C-882C-ED04C7E5224B}"/>
              </a:ext>
            </a:extLst>
          </p:cNvPr>
          <p:cNvSpPr>
            <a:spLocks noGrp="1"/>
          </p:cNvSpPr>
          <p:nvPr>
            <p:ph type="body" sz="quarter" idx="30" hasCustomPrompt="1"/>
          </p:nvPr>
        </p:nvSpPr>
        <p:spPr>
          <a:xfrm>
            <a:off x="5674540" y="5231920"/>
            <a:ext cx="2159000" cy="302186"/>
          </a:xfrm>
        </p:spPr>
        <p:txBody>
          <a:bodyPr>
            <a:noAutofit/>
          </a:bodyPr>
          <a:lstStyle>
            <a:lvl1pPr marL="0" indent="0">
              <a:buNone/>
              <a:defRPr sz="18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71" name="Text Placeholder 50">
            <a:extLst>
              <a:ext uri="{FF2B5EF4-FFF2-40B4-BE49-F238E27FC236}">
                <a16:creationId xmlns:a16="http://schemas.microsoft.com/office/drawing/2014/main" id="{E683DBE3-DCA5-4538-A253-E60ED2C4B621}"/>
              </a:ext>
            </a:extLst>
          </p:cNvPr>
          <p:cNvSpPr>
            <a:spLocks noGrp="1"/>
          </p:cNvSpPr>
          <p:nvPr>
            <p:ph type="body" sz="quarter" idx="31"/>
          </p:nvPr>
        </p:nvSpPr>
        <p:spPr>
          <a:xfrm>
            <a:off x="5674540" y="5566524"/>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72" name="Text Placeholder 48">
            <a:extLst>
              <a:ext uri="{FF2B5EF4-FFF2-40B4-BE49-F238E27FC236}">
                <a16:creationId xmlns:a16="http://schemas.microsoft.com/office/drawing/2014/main" id="{6F8B9E2C-BE06-4536-A348-4640A2DA1BFC}"/>
              </a:ext>
            </a:extLst>
          </p:cNvPr>
          <p:cNvSpPr>
            <a:spLocks noGrp="1"/>
          </p:cNvSpPr>
          <p:nvPr>
            <p:ph type="body" sz="quarter" idx="32" hasCustomPrompt="1"/>
          </p:nvPr>
        </p:nvSpPr>
        <p:spPr>
          <a:xfrm>
            <a:off x="9697900" y="5231920"/>
            <a:ext cx="2159000" cy="302186"/>
          </a:xfrm>
        </p:spPr>
        <p:txBody>
          <a:bodyPr>
            <a:noAutofit/>
          </a:bodyPr>
          <a:lstStyle>
            <a:lvl1pPr marL="0" indent="0">
              <a:buNone/>
              <a:defRPr sz="1800" b="1">
                <a:solidFill>
                  <a:schemeClr val="accent3"/>
                </a:solidFill>
                <a:latin typeface="+mj-lt"/>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a:t>
            </a:r>
          </a:p>
        </p:txBody>
      </p:sp>
      <p:sp>
        <p:nvSpPr>
          <p:cNvPr id="73" name="Text Placeholder 50">
            <a:extLst>
              <a:ext uri="{FF2B5EF4-FFF2-40B4-BE49-F238E27FC236}">
                <a16:creationId xmlns:a16="http://schemas.microsoft.com/office/drawing/2014/main" id="{B9A57CE7-FAE2-490F-A8F8-402B5F3A7443}"/>
              </a:ext>
            </a:extLst>
          </p:cNvPr>
          <p:cNvSpPr>
            <a:spLocks noGrp="1"/>
          </p:cNvSpPr>
          <p:nvPr>
            <p:ph type="body" sz="quarter" idx="33"/>
          </p:nvPr>
        </p:nvSpPr>
        <p:spPr>
          <a:xfrm>
            <a:off x="9697900" y="5566524"/>
            <a:ext cx="2179637" cy="706438"/>
          </a:xfrm>
        </p:spPr>
        <p:txBody>
          <a:bodyPr>
            <a:noAutofit/>
          </a:bodyPr>
          <a:lstStyle>
            <a:lvl1pPr marL="0" indent="0">
              <a:lnSpc>
                <a:spcPct val="100000"/>
              </a:lnSpc>
              <a:buNone/>
              <a:defRPr sz="1100">
                <a:solidFill>
                  <a:schemeClr val="tx1"/>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a:t>Click to edit Master text styles</a:t>
            </a:r>
          </a:p>
        </p:txBody>
      </p:sp>
      <p:sp>
        <p:nvSpPr>
          <p:cNvPr id="2" name="Title 1">
            <a:extLst>
              <a:ext uri="{FF2B5EF4-FFF2-40B4-BE49-F238E27FC236}">
                <a16:creationId xmlns:a16="http://schemas.microsoft.com/office/drawing/2014/main" id="{AA611859-7CC8-480B-BA0E-18BB16B3047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13352147"/>
      </p:ext>
    </p:extLst>
  </p:cSld>
  <p:clrMapOvr>
    <a:masterClrMapping/>
  </p:clrMapOvr>
  <p:extLst>
    <p:ext uri="{DCECCB84-F9BA-43D5-87BE-67443E8EF086}">
      <p15:sldGuideLst xmlns:p15="http://schemas.microsoft.com/office/powerpoint/2012/main">
        <p15:guide id="1" pos="2544">
          <p15:clr>
            <a:srgbClr val="FBAE40"/>
          </p15:clr>
        </p15:guide>
        <p15:guide id="2" pos="5112">
          <p15:clr>
            <a:srgbClr val="FBAE40"/>
          </p15:clr>
        </p15:guide>
        <p15:guide id="4" pos="5256">
          <p15:clr>
            <a:srgbClr val="5ACBF0"/>
          </p15:clr>
        </p15:guide>
        <p15:guide id="5" pos="4968">
          <p15:clr>
            <a:srgbClr val="5ACBF0"/>
          </p15:clr>
        </p15:guide>
        <p15:guide id="6" pos="2688">
          <p15:clr>
            <a:srgbClr val="5ACBF0"/>
          </p15:clr>
        </p15:guide>
        <p15:guide id="7" pos="2400">
          <p15:clr>
            <a:srgbClr val="5ACBF0"/>
          </p15:clr>
        </p15:guide>
        <p15:guide id="10" pos="144">
          <p15:clr>
            <a:srgbClr val="5ACBF0"/>
          </p15:clr>
        </p15:guide>
        <p15:guide id="11" orient="horz" pos="4176">
          <p15:clr>
            <a:srgbClr val="5ACBF0"/>
          </p15:clr>
        </p15:guide>
        <p15:guide id="12" pos="7536">
          <p15:clr>
            <a:srgbClr val="5ACBF0"/>
          </p15:clr>
        </p15:guide>
        <p15:guide id="13" orient="horz" pos="14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A956-F09E-4B2E-8256-513BC3A34C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A85C3A-95BC-4E0B-87DC-7E6286A3BB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1B835-C2FA-4688-9AB0-2F6F4982C103}"/>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5" name="Footer Placeholder 4">
            <a:extLst>
              <a:ext uri="{FF2B5EF4-FFF2-40B4-BE49-F238E27FC236}">
                <a16:creationId xmlns:a16="http://schemas.microsoft.com/office/drawing/2014/main" id="{5CA90CAD-DB80-48A9-8770-03DD5CFAE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EB5965-DDC4-4A4A-88C0-71E61F60A087}"/>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576155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B4BF-BD76-4BE3-A336-7C022B1EF0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B87DF3-769A-418A-988F-26F960DB15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3B56FB-0A1F-4D28-B25A-061CE5400801}"/>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5" name="Footer Placeholder 4">
            <a:extLst>
              <a:ext uri="{FF2B5EF4-FFF2-40B4-BE49-F238E27FC236}">
                <a16:creationId xmlns:a16="http://schemas.microsoft.com/office/drawing/2014/main" id="{557B8548-4FE3-466A-BC73-A66143F854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82D7D-186C-400E-A236-BC36454508B4}"/>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8986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5490-3685-44BA-872F-3B924C3C9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1F06F6-B25E-45B8-9256-4DB1034F5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07B81F-A64E-4558-9A6C-7D2A69A5D6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88DF8D-34A0-4159-860D-F9DA051F2B87}"/>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6" name="Footer Placeholder 5">
            <a:extLst>
              <a:ext uri="{FF2B5EF4-FFF2-40B4-BE49-F238E27FC236}">
                <a16:creationId xmlns:a16="http://schemas.microsoft.com/office/drawing/2014/main" id="{5109B982-ED2A-4B70-BFD3-A186BCE45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BFE8F1-4574-4EE1-B36A-05D33A9DED2F}"/>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305950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2289-222E-4D15-BB74-AA0058D5ED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02B54C-E083-4C56-8FBB-A85A8C62E3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654801-C022-4F9F-9927-F8EB0D46B3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6FDBD9-496A-45D0-AF1C-794970246A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6A7E70-2287-42B1-B991-BB876CE440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0DA26A-E34C-4D1B-AE97-37EAA8940399}"/>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8" name="Footer Placeholder 7">
            <a:extLst>
              <a:ext uri="{FF2B5EF4-FFF2-40B4-BE49-F238E27FC236}">
                <a16:creationId xmlns:a16="http://schemas.microsoft.com/office/drawing/2014/main" id="{2237464B-594D-401B-91A5-8EF2DB60D9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71C5C2-50B3-4935-8297-504D5F92C79E}"/>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99639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C605-94D8-47AA-8C71-455907D0AF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9E889D-ADD7-437F-AC35-5759FE74311C}"/>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4" name="Footer Placeholder 3">
            <a:extLst>
              <a:ext uri="{FF2B5EF4-FFF2-40B4-BE49-F238E27FC236}">
                <a16:creationId xmlns:a16="http://schemas.microsoft.com/office/drawing/2014/main" id="{56978BB6-DF24-49E0-87C6-ED19E64563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697E16-8B75-49AC-8D98-7D3367B81EEF}"/>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27372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3C931-6AF6-4F81-AE50-AFC0CBBCE4D7}"/>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3" name="Footer Placeholder 2">
            <a:extLst>
              <a:ext uri="{FF2B5EF4-FFF2-40B4-BE49-F238E27FC236}">
                <a16:creationId xmlns:a16="http://schemas.microsoft.com/office/drawing/2014/main" id="{29EF16C2-57FC-455A-99C7-D2F8AF1EAE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CD20D4-367A-4C95-81F1-37442D8C94F5}"/>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85722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7C47-F9D5-487C-B5E5-022D7D900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538772-0919-4725-823A-B9D293D065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5F1BC5-BB10-42AA-9122-5716AB277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5E95A-4CD7-41AB-9669-E11499E15187}"/>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6" name="Footer Placeholder 5">
            <a:extLst>
              <a:ext uri="{FF2B5EF4-FFF2-40B4-BE49-F238E27FC236}">
                <a16:creationId xmlns:a16="http://schemas.microsoft.com/office/drawing/2014/main" id="{3E35E432-43FD-4416-B104-6CB4EC4C7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DD23B-4E6E-4FCD-A06B-DF3AFEFB8DCE}"/>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66129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B77AC-7DCC-4996-89DD-F3BE0EA5C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EED024-88D9-46D2-8CCC-ABC0105D10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1B9C7F-761C-4AF0-8712-01F786036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D9EDA-AE4B-429A-89BE-3FD5997E887F}"/>
              </a:ext>
            </a:extLst>
          </p:cNvPr>
          <p:cNvSpPr>
            <a:spLocks noGrp="1"/>
          </p:cNvSpPr>
          <p:nvPr>
            <p:ph type="dt" sz="half" idx="10"/>
          </p:nvPr>
        </p:nvSpPr>
        <p:spPr/>
        <p:txBody>
          <a:bodyPr/>
          <a:lstStyle/>
          <a:p>
            <a:fld id="{4DBE592E-8CDD-4DFE-B1B8-5A3D34B74CBA}" type="datetimeFigureOut">
              <a:rPr lang="en-US" smtClean="0"/>
              <a:t>2/17/2023</a:t>
            </a:fld>
            <a:endParaRPr lang="en-US"/>
          </a:p>
        </p:txBody>
      </p:sp>
      <p:sp>
        <p:nvSpPr>
          <p:cNvPr id="6" name="Footer Placeholder 5">
            <a:extLst>
              <a:ext uri="{FF2B5EF4-FFF2-40B4-BE49-F238E27FC236}">
                <a16:creationId xmlns:a16="http://schemas.microsoft.com/office/drawing/2014/main" id="{2F63A34F-16D0-4A1C-8B0A-6EE5E9679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A693D-0845-4975-B1B2-61DB38F18797}"/>
              </a:ext>
            </a:extLst>
          </p:cNvPr>
          <p:cNvSpPr>
            <a:spLocks noGrp="1"/>
          </p:cNvSpPr>
          <p:nvPr>
            <p:ph type="sldNum" sz="quarter" idx="12"/>
          </p:nvPr>
        </p:nvSpPr>
        <p:spPr/>
        <p:txBody>
          <a:bodyPr/>
          <a:lstStyle/>
          <a:p>
            <a:fld id="{BA76DFEB-347C-45A1-A1D1-EE5267A66CD4}" type="slidenum">
              <a:rPr lang="en-US" smtClean="0"/>
              <a:t>‹#›</a:t>
            </a:fld>
            <a:endParaRPr lang="en-US"/>
          </a:p>
        </p:txBody>
      </p:sp>
    </p:spTree>
    <p:extLst>
      <p:ext uri="{BB962C8B-B14F-4D97-AF65-F5344CB8AC3E}">
        <p14:creationId xmlns:p14="http://schemas.microsoft.com/office/powerpoint/2010/main" val="133243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6EC9C-3008-4BEE-B571-4ED9891EF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D36D18-F77C-498A-B584-954C2D61E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20D28-91EE-4B6F-BBB2-DBA9BD3D58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E592E-8CDD-4DFE-B1B8-5A3D34B74CBA}" type="datetimeFigureOut">
              <a:rPr lang="en-US" smtClean="0"/>
              <a:t>2/17/2023</a:t>
            </a:fld>
            <a:endParaRPr lang="en-US"/>
          </a:p>
        </p:txBody>
      </p:sp>
      <p:sp>
        <p:nvSpPr>
          <p:cNvPr id="5" name="Footer Placeholder 4">
            <a:extLst>
              <a:ext uri="{FF2B5EF4-FFF2-40B4-BE49-F238E27FC236}">
                <a16:creationId xmlns:a16="http://schemas.microsoft.com/office/drawing/2014/main" id="{B758F5D8-97FA-4856-A6BA-0022CB630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D8D09A-80CB-433A-9DFB-49A5D57C9A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6DFEB-347C-45A1-A1D1-EE5267A66CD4}" type="slidenum">
              <a:rPr lang="en-US" smtClean="0"/>
              <a:t>‹#›</a:t>
            </a:fld>
            <a:endParaRPr lang="en-US"/>
          </a:p>
        </p:txBody>
      </p:sp>
    </p:spTree>
    <p:extLst>
      <p:ext uri="{BB962C8B-B14F-4D97-AF65-F5344CB8AC3E}">
        <p14:creationId xmlns:p14="http://schemas.microsoft.com/office/powerpoint/2010/main" val="162767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olor bands.jpg"/>
          <p:cNvPicPr>
            <a:picLocks noChangeAspect="1"/>
          </p:cNvPicPr>
          <p:nvPr userDrawn="1"/>
        </p:nvPicPr>
        <p:blipFill>
          <a:blip r:embed="rId5" cstate="print"/>
          <a:srcRect b="74805"/>
          <a:stretch>
            <a:fillRect/>
          </a:stretch>
        </p:blipFill>
        <p:spPr>
          <a:xfrm>
            <a:off x="0" y="0"/>
            <a:ext cx="12192000" cy="1055688"/>
          </a:xfrm>
          <a:prstGeom prst="rect">
            <a:avLst/>
          </a:prstGeom>
          <a:effectLst>
            <a:outerShdw blurRad="50800" dist="38100" dir="2700000" algn="tl" rotWithShape="0">
              <a:prstClr val="black">
                <a:alpha val="40000"/>
              </a:prstClr>
            </a:outerShdw>
          </a:effectLst>
        </p:spPr>
      </p:pic>
      <p:sp>
        <p:nvSpPr>
          <p:cNvPr id="1028" name="Text Placeholder 2"/>
          <p:cNvSpPr>
            <a:spLocks noGrp="1"/>
          </p:cNvSpPr>
          <p:nvPr>
            <p:ph type="body" idx="1"/>
          </p:nvPr>
        </p:nvSpPr>
        <p:spPr bwMode="auto">
          <a:xfrm>
            <a:off x="609600" y="1284288"/>
            <a:ext cx="10972800" cy="4525962"/>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8" descr="color bands.jpg"/>
          <p:cNvPicPr>
            <a:picLocks noChangeAspect="1"/>
          </p:cNvPicPr>
          <p:nvPr userDrawn="1"/>
        </p:nvPicPr>
        <p:blipFill>
          <a:blip r:embed="rId6" cstate="print"/>
          <a:srcRect t="93622"/>
          <a:stretch>
            <a:fillRect/>
          </a:stretch>
        </p:blipFill>
        <p:spPr bwMode="auto">
          <a:xfrm>
            <a:off x="0" y="6464301"/>
            <a:ext cx="12192000" cy="393700"/>
          </a:xfrm>
          <a:prstGeom prst="rect">
            <a:avLst/>
          </a:prstGeom>
          <a:noFill/>
          <a:ln w="9525">
            <a:noFill/>
            <a:miter lim="800000"/>
            <a:headEnd/>
            <a:tailEnd/>
          </a:ln>
        </p:spPr>
      </p:pic>
      <p:sp>
        <p:nvSpPr>
          <p:cNvPr id="4" name="Date Placeholder 3"/>
          <p:cNvSpPr>
            <a:spLocks noGrp="1"/>
          </p:cNvSpPr>
          <p:nvPr>
            <p:ph type="dt" sz="half" idx="2"/>
          </p:nvPr>
        </p:nvSpPr>
        <p:spPr>
          <a:xfrm>
            <a:off x="609600" y="6443665"/>
            <a:ext cx="2844800" cy="365125"/>
          </a:xfrm>
          <a:prstGeom prst="rect">
            <a:avLst/>
          </a:prstGeom>
        </p:spPr>
        <p:txBody>
          <a:bodyPr vert="horz" lIns="91429" tIns="45714" rIns="91429" bIns="45714" rtlCol="0" anchor="ctr"/>
          <a:lstStyle>
            <a:lvl1pPr algn="l" fontAlgn="auto">
              <a:spcBef>
                <a:spcPts val="0"/>
              </a:spcBef>
              <a:spcAft>
                <a:spcPts val="0"/>
              </a:spcAft>
              <a:defRPr sz="1200">
                <a:solidFill>
                  <a:schemeClr val="tx1">
                    <a:tint val="75000"/>
                  </a:schemeClr>
                </a:solidFill>
                <a:latin typeface="+mn-lt"/>
              </a:defRPr>
            </a:lvl1pPr>
          </a:lstStyle>
          <a:p>
            <a:pPr>
              <a:defRPr/>
            </a:pPr>
            <a:fld id="{E4555F76-E375-49A4-8C31-574DDE03CC48}" type="datetime1">
              <a:rPr lang="en-US" smtClean="0">
                <a:solidFill>
                  <a:prstClr val="black">
                    <a:tint val="75000"/>
                  </a:prstClr>
                </a:solidFill>
              </a:rPr>
              <a:pPr>
                <a:defRPr/>
              </a:pPr>
              <a:t>2/17/2023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443665"/>
            <a:ext cx="3860800" cy="365125"/>
          </a:xfrm>
          <a:prstGeom prst="rect">
            <a:avLst/>
          </a:prstGeom>
        </p:spPr>
        <p:txBody>
          <a:bodyPr vert="horz" lIns="91429" tIns="45714" rIns="91429" bIns="45714" rtlCol="0" anchor="ctr"/>
          <a:lstStyle>
            <a:lvl1pPr algn="ctr" fontAlgn="auto">
              <a:spcBef>
                <a:spcPts val="0"/>
              </a:spcBef>
              <a:spcAft>
                <a:spcPts val="0"/>
              </a:spcAft>
              <a:defRPr sz="2400">
                <a:solidFill>
                  <a:schemeClr val="tx1">
                    <a:tint val="75000"/>
                  </a:schemeClr>
                </a:solidFill>
                <a:latin typeface="+mn-lt"/>
              </a:defRPr>
            </a:lvl1pPr>
          </a:lstStyle>
          <a:p>
            <a:pPr>
              <a:defRPr/>
            </a:pPr>
            <a:r>
              <a:rPr lang="en-US">
                <a:solidFill>
                  <a:prstClr val="black">
                    <a:tint val="75000"/>
                  </a:prstClr>
                </a:solidFill>
              </a:rPr>
              <a:t>DRAFT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443665"/>
            <a:ext cx="2844800" cy="365125"/>
          </a:xfrm>
          <a:prstGeom prst="rect">
            <a:avLst/>
          </a:prstGeom>
        </p:spPr>
        <p:txBody>
          <a:bodyPr vert="horz" lIns="91429" tIns="45714" rIns="91429" bIns="45714" rtlCol="0" anchor="ctr"/>
          <a:lstStyle>
            <a:lvl1pPr algn="r" fontAlgn="auto">
              <a:spcBef>
                <a:spcPts val="0"/>
              </a:spcBef>
              <a:spcAft>
                <a:spcPts val="0"/>
              </a:spcAft>
              <a:defRPr sz="1200">
                <a:solidFill>
                  <a:schemeClr val="tx1">
                    <a:tint val="75000"/>
                  </a:schemeClr>
                </a:solidFill>
                <a:latin typeface="+mn-lt"/>
              </a:defRPr>
            </a:lvl1pPr>
          </a:lstStyle>
          <a:p>
            <a:pPr>
              <a:defRPr/>
            </a:pPr>
            <a:fld id="{DAAD3654-DDCE-48E2-9E87-B1354775FA1A}" type="slidenum">
              <a:rPr lang="en-US">
                <a:solidFill>
                  <a:prstClr val="black">
                    <a:tint val="75000"/>
                  </a:prstClr>
                </a:solidFill>
              </a:rPr>
              <a:pPr>
                <a:defRPr/>
              </a:pPr>
              <a:t>‹#›</a:t>
            </a:fld>
            <a:endParaRPr lang="en-US" dirty="0">
              <a:solidFill>
                <a:prstClr val="black">
                  <a:tint val="75000"/>
                </a:prstClr>
              </a:solidFill>
            </a:endParaRPr>
          </a:p>
        </p:txBody>
      </p:sp>
      <p:pic>
        <p:nvPicPr>
          <p:cNvPr id="9" name="Picture 8" descr="Final banner 2011.jpg"/>
          <p:cNvPicPr>
            <a:picLocks noChangeAspect="1"/>
          </p:cNvPicPr>
          <p:nvPr userDrawn="1"/>
        </p:nvPicPr>
        <p:blipFill rotWithShape="1">
          <a:blip r:embed="rId7" cstate="print"/>
          <a:srcRect l="83178" b="58862"/>
          <a:stretch/>
        </p:blipFill>
        <p:spPr>
          <a:xfrm>
            <a:off x="10141009" y="1"/>
            <a:ext cx="2050991" cy="681155"/>
          </a:xfrm>
          <a:prstGeom prst="rect">
            <a:avLst/>
          </a:prstGeom>
          <a:ln>
            <a:noFill/>
          </a:ln>
          <a:effectLst/>
        </p:spPr>
      </p:pic>
      <p:sp>
        <p:nvSpPr>
          <p:cNvPr id="1027" name="Title Placeholder 1"/>
          <p:cNvSpPr>
            <a:spLocks noGrp="1"/>
          </p:cNvSpPr>
          <p:nvPr>
            <p:ph type="title"/>
          </p:nvPr>
        </p:nvSpPr>
        <p:spPr bwMode="auto">
          <a:xfrm>
            <a:off x="609600" y="15877"/>
            <a:ext cx="10972800" cy="906463"/>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817861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hf hdr="0" ftr="0" dt="0"/>
  <p:txStyles>
    <p:titleStyle>
      <a:lvl1pPr algn="l" rtl="0" eaLnBrk="0" fontAlgn="base" hangingPunct="0">
        <a:spcBef>
          <a:spcPct val="0"/>
        </a:spcBef>
        <a:spcAft>
          <a:spcPct val="0"/>
        </a:spcAft>
        <a:defRPr sz="4000" b="1" kern="1200">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Calibri" pitchFamily="34" charset="0"/>
        </a:defRPr>
      </a:lvl2pPr>
      <a:lvl3pPr algn="l" rtl="0" eaLnBrk="0" fontAlgn="base" hangingPunct="0">
        <a:spcBef>
          <a:spcPct val="0"/>
        </a:spcBef>
        <a:spcAft>
          <a:spcPct val="0"/>
        </a:spcAft>
        <a:defRPr sz="4000" b="1">
          <a:solidFill>
            <a:schemeClr val="bg1"/>
          </a:solidFill>
          <a:latin typeface="Calibri" pitchFamily="34" charset="0"/>
        </a:defRPr>
      </a:lvl3pPr>
      <a:lvl4pPr algn="l" rtl="0" eaLnBrk="0" fontAlgn="base" hangingPunct="0">
        <a:spcBef>
          <a:spcPct val="0"/>
        </a:spcBef>
        <a:spcAft>
          <a:spcPct val="0"/>
        </a:spcAft>
        <a:defRPr sz="4000" b="1">
          <a:solidFill>
            <a:schemeClr val="bg1"/>
          </a:solidFill>
          <a:latin typeface="Calibri" pitchFamily="34" charset="0"/>
        </a:defRPr>
      </a:lvl4pPr>
      <a:lvl5pPr algn="l" rtl="0" eaLnBrk="0" fontAlgn="base" hangingPunct="0">
        <a:spcBef>
          <a:spcPct val="0"/>
        </a:spcBef>
        <a:spcAft>
          <a:spcPct val="0"/>
        </a:spcAft>
        <a:defRPr sz="4000" b="1">
          <a:solidFill>
            <a:schemeClr val="bg1"/>
          </a:solidFill>
          <a:latin typeface="Calibri" pitchFamily="34" charset="0"/>
        </a:defRPr>
      </a:lvl5pPr>
      <a:lvl6pPr marL="457146" algn="l" rtl="0" fontAlgn="base">
        <a:spcBef>
          <a:spcPct val="0"/>
        </a:spcBef>
        <a:spcAft>
          <a:spcPct val="0"/>
        </a:spcAft>
        <a:defRPr sz="4000" b="1">
          <a:solidFill>
            <a:schemeClr val="bg1"/>
          </a:solidFill>
          <a:latin typeface="Calibri" pitchFamily="34" charset="0"/>
        </a:defRPr>
      </a:lvl6pPr>
      <a:lvl7pPr marL="914293" algn="l" rtl="0" fontAlgn="base">
        <a:spcBef>
          <a:spcPct val="0"/>
        </a:spcBef>
        <a:spcAft>
          <a:spcPct val="0"/>
        </a:spcAft>
        <a:defRPr sz="4000" b="1">
          <a:solidFill>
            <a:schemeClr val="bg1"/>
          </a:solidFill>
          <a:latin typeface="Calibri" pitchFamily="34" charset="0"/>
        </a:defRPr>
      </a:lvl7pPr>
      <a:lvl8pPr marL="1371440" algn="l" rtl="0" fontAlgn="base">
        <a:spcBef>
          <a:spcPct val="0"/>
        </a:spcBef>
        <a:spcAft>
          <a:spcPct val="0"/>
        </a:spcAft>
        <a:defRPr sz="4000" b="1">
          <a:solidFill>
            <a:schemeClr val="bg1"/>
          </a:solidFill>
          <a:latin typeface="Calibri" pitchFamily="34" charset="0"/>
        </a:defRPr>
      </a:lvl8pPr>
      <a:lvl9pPr marL="1828586" algn="l" rtl="0" fontAlgn="base">
        <a:spcBef>
          <a:spcPct val="0"/>
        </a:spcBef>
        <a:spcAft>
          <a:spcPct val="0"/>
        </a:spcAft>
        <a:defRPr sz="4000" b="1">
          <a:solidFill>
            <a:schemeClr val="bg1"/>
          </a:solidFill>
          <a:latin typeface="Calibri" pitchFamily="34" charset="0"/>
        </a:defRPr>
      </a:lvl9pPr>
    </p:titleStyle>
    <p:bodyStyle>
      <a:lvl1pPr marL="342860" indent="-34286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863" indent="-285717"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2867" indent="-228573"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013"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159" indent="-228573"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www.epa.gov/amtic" TargetMode="External"/><Relationship Id="rId2" Type="http://schemas.openxmlformats.org/officeDocument/2006/relationships/hyperlink" Target="https://www.epa.gov/quality/agency-wide-quality-program-documents" TargetMode="External"/><Relationship Id="rId1" Type="http://schemas.openxmlformats.org/officeDocument/2006/relationships/slideLayout" Target="../slideLayouts/slideLayout12.xml"/><Relationship Id="rId5" Type="http://schemas.openxmlformats.org/officeDocument/2006/relationships/hyperlink" Target="https://www.epa.gov/sites/production/files/2020-10/documents/air_monitoring_qapp_guide_-_final.pdf" TargetMode="External"/><Relationship Id="rId4" Type="http://schemas.openxmlformats.org/officeDocument/2006/relationships/hyperlink" Target="https://www.epa.gov/sites/production/files/2020-10/documents/final_handbook_document_1_17.pdf"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epa.gov/amtic/ambient-air-monitoring-quality-assurance-newsletter"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s://www.epa.gov/quality/r6-qa-training-grantees-and-other-qa-personnel"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mailto:Berry.mark@epa.gov" TargetMode="External"/><Relationship Id="rId2" Type="http://schemas.openxmlformats.org/officeDocument/2006/relationships/hyperlink" Target="mailto:Alexander.theresa@epa.gov" TargetMode="External"/><Relationship Id="rId1" Type="http://schemas.openxmlformats.org/officeDocument/2006/relationships/slideLayout" Target="../slideLayouts/slideLayout12.xml"/><Relationship Id="rId5" Type="http://schemas.openxmlformats.org/officeDocument/2006/relationships/hyperlink" Target="mailto:Jackson.Clarence@epa.gov" TargetMode="External"/><Relationship Id="rId4" Type="http://schemas.openxmlformats.org/officeDocument/2006/relationships/hyperlink" Target="mailto:Anderson.David@epa.go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www.ecfr.gov/cgi-bin/retrieveECFR?gp=&amp;mc=true&amp;r=PART&amp;n=pt40.6.58#ap40.6.58.0000_0nbspnbspnbsp.a"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8" name="Rectangle 1030">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lue skies and field of daisies">
            <a:extLst>
              <a:ext uri="{FF2B5EF4-FFF2-40B4-BE49-F238E27FC236}">
                <a16:creationId xmlns:a16="http://schemas.microsoft.com/office/drawing/2014/main" id="{C245EA66-66D3-5F15-C434-20CA06998D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492" r="3978" b="-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9" name="Rectangle 1032">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95E53B-B327-4400-A08F-8B483ADE2918}"/>
              </a:ext>
            </a:extLst>
          </p:cNvPr>
          <p:cNvSpPr>
            <a:spLocks noGrp="1"/>
          </p:cNvSpPr>
          <p:nvPr>
            <p:ph type="ctrTitle"/>
          </p:nvPr>
        </p:nvSpPr>
        <p:spPr>
          <a:xfrm>
            <a:off x="371094" y="1161288"/>
            <a:ext cx="3438144" cy="1124712"/>
          </a:xfrm>
        </p:spPr>
        <p:txBody>
          <a:bodyPr vert="horz" lIns="91440" tIns="45720" rIns="91440" bIns="45720" rtlCol="0" anchor="b">
            <a:normAutofit fontScale="90000"/>
          </a:bodyPr>
          <a:lstStyle/>
          <a:p>
            <a:pPr algn="l"/>
            <a:r>
              <a:rPr lang="en-US" sz="2400" b="1" dirty="0"/>
              <a:t>EPA Region 6</a:t>
            </a:r>
            <a:br>
              <a:rPr lang="en-US" sz="2400" b="1" dirty="0"/>
            </a:br>
            <a:r>
              <a:rPr lang="en-US" sz="2400" b="1" dirty="0"/>
              <a:t>Air Monitoring and Grants Quality Assurance Program</a:t>
            </a:r>
            <a:br>
              <a:rPr lang="en-US" sz="2400" b="1" dirty="0"/>
            </a:br>
            <a:r>
              <a:rPr lang="en-US" sz="2400" b="1" dirty="0"/>
              <a:t>(R6-ARPM)</a:t>
            </a:r>
          </a:p>
        </p:txBody>
      </p:sp>
      <p:sp>
        <p:nvSpPr>
          <p:cNvPr id="1060" name="Rectangle 103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61" name="Rectangle 103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132A3D5C-74EA-4C0E-BA49-CE7997C51791}"/>
              </a:ext>
            </a:extLst>
          </p:cNvPr>
          <p:cNvSpPr>
            <a:spLocks noGrp="1"/>
          </p:cNvSpPr>
          <p:nvPr>
            <p:ph type="subTitle" idx="1"/>
          </p:nvPr>
        </p:nvSpPr>
        <p:spPr>
          <a:xfrm>
            <a:off x="371094" y="2718054"/>
            <a:ext cx="3438906" cy="3207258"/>
          </a:xfrm>
        </p:spPr>
        <p:txBody>
          <a:bodyPr vert="horz" lIns="91440" tIns="45720" rIns="91440" bIns="45720" rtlCol="0" anchor="t">
            <a:normAutofit/>
          </a:bodyPr>
          <a:lstStyle/>
          <a:p>
            <a:pPr indent="-228600" algn="l">
              <a:buFont typeface="Arial" panose="020B0604020202020204" pitchFamily="34" charset="0"/>
              <a:buChar char="•"/>
            </a:pPr>
            <a:endParaRPr lang="en-US" sz="1700" dirty="0"/>
          </a:p>
          <a:p>
            <a:pPr indent="-228600" algn="l">
              <a:buFont typeface="Arial" panose="020B0604020202020204" pitchFamily="34" charset="0"/>
              <a:buChar char="•"/>
            </a:pPr>
            <a:endParaRPr lang="en-US" sz="1700" b="1" u="sng" dirty="0"/>
          </a:p>
          <a:p>
            <a:pPr indent="-228600" algn="l">
              <a:buFont typeface="Arial" panose="020B0604020202020204" pitchFamily="34" charset="0"/>
              <a:buChar char="•"/>
            </a:pPr>
            <a:endParaRPr lang="en-US" sz="1700" b="1" u="sng" dirty="0"/>
          </a:p>
          <a:p>
            <a:pPr algn="l"/>
            <a:r>
              <a:rPr lang="en-US" sz="1700" b="1" u="sng" dirty="0"/>
              <a:t>By: Mark Berry, Environmental Engineer, QA Coordinator, DQM for ARD</a:t>
            </a:r>
          </a:p>
        </p:txBody>
      </p:sp>
    </p:spTree>
    <p:extLst>
      <p:ext uri="{BB962C8B-B14F-4D97-AF65-F5344CB8AC3E}">
        <p14:creationId xmlns:p14="http://schemas.microsoft.com/office/powerpoint/2010/main" val="3933958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t>QAPP Structure Overview</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928527" y="1951680"/>
            <a:ext cx="7853935" cy="4352867"/>
          </a:xfrm>
        </p:spPr>
        <p:txBody>
          <a:bodyPr/>
          <a:lstStyle/>
          <a:p>
            <a:pPr marL="285750" indent="-285750">
              <a:buFont typeface="Arial" panose="020B0604020202020204" pitchFamily="34" charset="0"/>
              <a:buChar char="•"/>
            </a:pPr>
            <a:r>
              <a:rPr lang="en-US" sz="1800" dirty="0"/>
              <a:t>Typically, there are 24 Elements to a given QAPP.</a:t>
            </a:r>
          </a:p>
          <a:p>
            <a:pPr marL="285750" indent="-285750">
              <a:buFont typeface="Arial" panose="020B0604020202020204" pitchFamily="34" charset="0"/>
              <a:buChar char="•"/>
            </a:pPr>
            <a:r>
              <a:rPr lang="en-US" sz="1800" dirty="0"/>
              <a:t>However, EPA does provide some flexibility based on a graded approach to the QAPP category. Environmental Data Objectives (EDO’s)</a:t>
            </a:r>
          </a:p>
          <a:p>
            <a:pPr marL="742950" lvl="1" indent="-285750">
              <a:buFont typeface="Arial" panose="020B0604020202020204" pitchFamily="34" charset="0"/>
              <a:buChar char="•"/>
            </a:pPr>
            <a:r>
              <a:rPr lang="en-US" sz="1800" b="1" dirty="0"/>
              <a:t>Category I </a:t>
            </a:r>
            <a:r>
              <a:rPr lang="en-US" sz="1800" dirty="0"/>
              <a:t>– EDO’s Directly Support Rule Making, Enforcement, Regulatory or Policy Decisions (Formal DQO’s)</a:t>
            </a:r>
          </a:p>
          <a:p>
            <a:pPr marL="742950" lvl="1" indent="-285750">
              <a:buFont typeface="Arial" panose="020B0604020202020204" pitchFamily="34" charset="0"/>
              <a:buChar char="•"/>
            </a:pPr>
            <a:r>
              <a:rPr lang="en-US" sz="1800" b="1" dirty="0"/>
              <a:t>Category II </a:t>
            </a:r>
            <a:r>
              <a:rPr lang="en-US" sz="1800" dirty="0"/>
              <a:t>– EDO’s Support other Projects in Support of Rule Making, Regulatory, and Policy Decisions (Formal DQO’s for National Objectives, Flexible DQO’s for Local Objectives)</a:t>
            </a:r>
          </a:p>
          <a:p>
            <a:pPr marL="742950" lvl="1" indent="-285750">
              <a:buFont typeface="Arial" panose="020B0604020202020204" pitchFamily="34" charset="0"/>
              <a:buChar char="•"/>
            </a:pPr>
            <a:r>
              <a:rPr lang="en-US" sz="1800" b="1" dirty="0"/>
              <a:t>Category III </a:t>
            </a:r>
            <a:r>
              <a:rPr lang="en-US" sz="1800" dirty="0"/>
              <a:t>– EDO’s Perform as Interim Steps in a Larger Group of Operations, One Time Studies on a Local Scale (Flexible DQO’s)</a:t>
            </a:r>
          </a:p>
          <a:p>
            <a:pPr marL="742950" lvl="1" indent="-285750">
              <a:buFont typeface="Arial" panose="020B0604020202020204" pitchFamily="34" charset="0"/>
              <a:buChar char="•"/>
            </a:pPr>
            <a:r>
              <a:rPr lang="en-US" sz="1800" b="1" dirty="0"/>
              <a:t>Category IV </a:t>
            </a:r>
            <a:r>
              <a:rPr lang="en-US" sz="1800" dirty="0"/>
              <a:t>– EDO’s to Study Basic Phenomena or Issues, Education and Outreach (Project Objectives and Goals)</a:t>
            </a:r>
          </a:p>
          <a:p>
            <a:pPr marL="285750" indent="-285750">
              <a:buFont typeface="Arial" panose="020B0604020202020204" pitchFamily="34" charset="0"/>
              <a:buChar char="•"/>
            </a:pPr>
            <a:r>
              <a:rPr lang="en-US" sz="1600" b="1" dirty="0"/>
              <a:t>EPA Air Monitoring QAPP Checklist is a Great Tool to ensure All Necessary Elements are addressed in each QAPP</a:t>
            </a:r>
          </a:p>
          <a:p>
            <a:endParaRPr lang="en-US" sz="1600" dirty="0"/>
          </a:p>
        </p:txBody>
      </p:sp>
    </p:spTree>
    <p:extLst>
      <p:ext uri="{BB962C8B-B14F-4D97-AF65-F5344CB8AC3E}">
        <p14:creationId xmlns:p14="http://schemas.microsoft.com/office/powerpoint/2010/main" val="419305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t>Elements of a QAPP</a:t>
            </a:r>
          </a:p>
          <a:p>
            <a:endParaRPr lang="en-US" dirty="0"/>
          </a:p>
          <a:p>
            <a:endParaRPr lang="en-US" dirty="0"/>
          </a:p>
        </p:txBody>
      </p:sp>
      <p:sp>
        <p:nvSpPr>
          <p:cNvPr id="55" name="Text Placeholder 54">
            <a:extLst>
              <a:ext uri="{FF2B5EF4-FFF2-40B4-BE49-F238E27FC236}">
                <a16:creationId xmlns:a16="http://schemas.microsoft.com/office/drawing/2014/main" id="{7DA8A1D6-7C2F-AEB5-5321-A3848AD1D517}"/>
              </a:ext>
            </a:extLst>
          </p:cNvPr>
          <p:cNvSpPr>
            <a:spLocks noGrp="1"/>
          </p:cNvSpPr>
          <p:nvPr>
            <p:ph type="body" sz="quarter" idx="13"/>
          </p:nvPr>
        </p:nvSpPr>
        <p:spPr>
          <a:xfrm>
            <a:off x="3799561" y="1961543"/>
            <a:ext cx="7102025" cy="116742"/>
          </a:xfrm>
        </p:spPr>
        <p:txBody>
          <a:bodyPr/>
          <a:lstStyle/>
          <a:p>
            <a:endParaRPr lang="en-US" sz="2000" b="1" u="sng" dirty="0"/>
          </a:p>
          <a:p>
            <a:endParaRPr lang="en-US" sz="2000"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887253" y="1850774"/>
            <a:ext cx="4204820" cy="4414426"/>
          </a:xfrm>
        </p:spPr>
        <p:txBody>
          <a:bodyPr/>
          <a:lstStyle/>
          <a:p>
            <a:pPr marL="285750" indent="-285750">
              <a:buFont typeface="Arial" panose="020B0604020202020204" pitchFamily="34" charset="0"/>
              <a:buChar char="•"/>
            </a:pPr>
            <a:r>
              <a:rPr lang="en-US" sz="1500" dirty="0"/>
              <a:t>Section 1 – 9 discuss project management</a:t>
            </a:r>
          </a:p>
          <a:p>
            <a:pPr marL="285750" indent="-285750">
              <a:buFont typeface="Arial" panose="020B0604020202020204" pitchFamily="34" charset="0"/>
              <a:buChar char="•"/>
            </a:pPr>
            <a:r>
              <a:rPr lang="en-US" sz="1500" dirty="0"/>
              <a:t>Section 2 – Table of contents</a:t>
            </a:r>
          </a:p>
          <a:p>
            <a:pPr marL="285750" indent="-285750">
              <a:buFont typeface="Arial" panose="020B0604020202020204" pitchFamily="34" charset="0"/>
              <a:buChar char="•"/>
            </a:pPr>
            <a:r>
              <a:rPr lang="en-US" sz="1500" dirty="0"/>
              <a:t>Section 3 – Distribution list</a:t>
            </a:r>
          </a:p>
          <a:p>
            <a:pPr marL="285750" indent="-285750">
              <a:buFont typeface="Arial" panose="020B0604020202020204" pitchFamily="34" charset="0"/>
              <a:buChar char="•"/>
            </a:pPr>
            <a:r>
              <a:rPr lang="en-US" sz="1500" dirty="0"/>
              <a:t>Section 4 – Project / Tack Organization</a:t>
            </a:r>
          </a:p>
          <a:p>
            <a:pPr marL="285750" indent="-285750">
              <a:buFont typeface="Arial" panose="020B0604020202020204" pitchFamily="34" charset="0"/>
              <a:buChar char="•"/>
            </a:pPr>
            <a:r>
              <a:rPr lang="en-US" sz="1500" dirty="0"/>
              <a:t>Section 5 – Problem Definition and Background</a:t>
            </a:r>
          </a:p>
          <a:p>
            <a:pPr marL="285750" indent="-285750">
              <a:buFont typeface="Arial" panose="020B0604020202020204" pitchFamily="34" charset="0"/>
              <a:buChar char="•"/>
            </a:pPr>
            <a:r>
              <a:rPr lang="en-US" sz="1500" dirty="0"/>
              <a:t>Section6 – Project Task / Description</a:t>
            </a:r>
          </a:p>
          <a:p>
            <a:pPr marL="285750" indent="-285750">
              <a:buFont typeface="Arial" panose="020B0604020202020204" pitchFamily="34" charset="0"/>
              <a:buChar char="•"/>
            </a:pPr>
            <a:r>
              <a:rPr lang="en-US" sz="1500" dirty="0"/>
              <a:t>Section 7 – Quality Objectives and Criteria for Measurement</a:t>
            </a:r>
          </a:p>
          <a:p>
            <a:pPr marL="285750" indent="-285750">
              <a:buFont typeface="Arial" panose="020B0604020202020204" pitchFamily="34" charset="0"/>
              <a:buChar char="•"/>
            </a:pPr>
            <a:r>
              <a:rPr lang="en-US" sz="1500" dirty="0"/>
              <a:t>Section 8 – Training</a:t>
            </a:r>
          </a:p>
          <a:p>
            <a:pPr marL="285750" indent="-285750">
              <a:buFont typeface="Arial" panose="020B0604020202020204" pitchFamily="34" charset="0"/>
              <a:buChar char="•"/>
            </a:pPr>
            <a:r>
              <a:rPr lang="en-US" sz="1500" dirty="0"/>
              <a:t>Section 9 – Document and Records</a:t>
            </a:r>
          </a:p>
          <a:p>
            <a:pPr marL="285750" indent="-285750">
              <a:buFont typeface="Arial" panose="020B0604020202020204" pitchFamily="34" charset="0"/>
              <a:buChar char="•"/>
            </a:pPr>
            <a:r>
              <a:rPr lang="en-US" sz="1500" dirty="0"/>
              <a:t>Section 10 – Network Description</a:t>
            </a:r>
          </a:p>
          <a:p>
            <a:pPr marL="285750" indent="-285750">
              <a:buFont typeface="Arial" panose="020B0604020202020204" pitchFamily="34" charset="0"/>
              <a:buChar char="•"/>
            </a:pPr>
            <a:r>
              <a:rPr lang="en-US" sz="1500" dirty="0"/>
              <a:t>Section 11 – Sampling Method Requirements (Field 	Work) </a:t>
            </a:r>
          </a:p>
          <a:p>
            <a:pPr marL="285750" indent="-285750">
              <a:buFont typeface="Arial" panose="020B0604020202020204" pitchFamily="34" charset="0"/>
              <a:buChar char="•"/>
            </a:pPr>
            <a:r>
              <a:rPr lang="en-US" sz="1500" dirty="0"/>
              <a:t>Section 12 – Sample Handling and Custody</a:t>
            </a:r>
          </a:p>
          <a:p>
            <a:pPr marL="285750" indent="-285750">
              <a:buFont typeface="Arial" panose="020B0604020202020204" pitchFamily="34" charset="0"/>
              <a:buChar char="•"/>
            </a:pPr>
            <a:r>
              <a:rPr lang="en-US" sz="1500" dirty="0"/>
              <a:t>Section 13 - Analytical Methods (Lab Work)</a:t>
            </a:r>
          </a:p>
          <a:p>
            <a:pPr marL="285750" indent="-285750">
              <a:buFont typeface="Arial" panose="020B0604020202020204" pitchFamily="34" charset="0"/>
              <a:buChar char="•"/>
            </a:pPr>
            <a:r>
              <a:rPr lang="en-US" sz="1500" dirty="0"/>
              <a:t>Section 14 – Quality Control Requirements</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600" dirty="0"/>
          </a:p>
          <a:p>
            <a:endParaRPr lang="en-US" sz="1600" dirty="0"/>
          </a:p>
        </p:txBody>
      </p:sp>
      <p:sp>
        <p:nvSpPr>
          <p:cNvPr id="2" name="TextBox 1">
            <a:extLst>
              <a:ext uri="{FF2B5EF4-FFF2-40B4-BE49-F238E27FC236}">
                <a16:creationId xmlns:a16="http://schemas.microsoft.com/office/drawing/2014/main" id="{6B0DC079-56C6-06D1-7F08-6FB19459FF1E}"/>
              </a:ext>
            </a:extLst>
          </p:cNvPr>
          <p:cNvSpPr txBox="1"/>
          <p:nvPr/>
        </p:nvSpPr>
        <p:spPr>
          <a:xfrm>
            <a:off x="8035027" y="1854589"/>
            <a:ext cx="3747436" cy="4708981"/>
          </a:xfrm>
          <a:prstGeom prst="rect">
            <a:avLst/>
          </a:prstGeom>
          <a:noFill/>
        </p:spPr>
        <p:txBody>
          <a:bodyPr wrap="square" rtlCol="0">
            <a:spAutoFit/>
          </a:bodyPr>
          <a:lstStyle/>
          <a:p>
            <a:pPr marL="285750" indent="-285750">
              <a:buFont typeface="Arial" panose="020B0604020202020204" pitchFamily="34" charset="0"/>
              <a:buChar char="•"/>
            </a:pPr>
            <a:r>
              <a:rPr lang="en-US" sz="1500" dirty="0"/>
              <a:t>Section 15 – Instrument / Equipment 	Testing, 	Inspection, and	Maintenance Requirements</a:t>
            </a:r>
          </a:p>
          <a:p>
            <a:pPr marL="285750" indent="-285750">
              <a:buFont typeface="Arial" panose="020B0604020202020204" pitchFamily="34" charset="0"/>
              <a:buChar char="•"/>
            </a:pPr>
            <a:r>
              <a:rPr lang="en-US" sz="1500" dirty="0"/>
              <a:t>Section 16 – Instrument Calibration Frequency</a:t>
            </a:r>
          </a:p>
          <a:p>
            <a:pPr marL="285750" indent="-285750">
              <a:buFont typeface="Arial" panose="020B0604020202020204" pitchFamily="34" charset="0"/>
              <a:buChar char="•"/>
            </a:pPr>
            <a:r>
              <a:rPr lang="en-US" sz="1500" dirty="0"/>
              <a:t>Section 17 - Inspection Acceptance 	Requirements for Supplies and 	Consumables</a:t>
            </a:r>
          </a:p>
          <a:p>
            <a:pPr marL="285750" indent="-285750">
              <a:buFont typeface="Arial" panose="020B0604020202020204" pitchFamily="34" charset="0"/>
              <a:buChar char="•"/>
            </a:pPr>
            <a:r>
              <a:rPr lang="en-US" sz="1500" dirty="0"/>
              <a:t>Section 18 – Non-Direct Measurements</a:t>
            </a:r>
          </a:p>
          <a:p>
            <a:pPr marL="285750" indent="-285750">
              <a:buFont typeface="Arial" panose="020B0604020202020204" pitchFamily="34" charset="0"/>
              <a:buChar char="•"/>
            </a:pPr>
            <a:r>
              <a:rPr lang="en-US" sz="1500" dirty="0"/>
              <a:t>Section 19 – Data Management</a:t>
            </a:r>
          </a:p>
          <a:p>
            <a:pPr marL="285750" indent="-285750">
              <a:buFont typeface="Arial" panose="020B0604020202020204" pitchFamily="34" charset="0"/>
              <a:buChar char="•"/>
            </a:pPr>
            <a:r>
              <a:rPr lang="en-US" sz="1500" dirty="0"/>
              <a:t>Section 20 – Assessment and Response Actions</a:t>
            </a:r>
          </a:p>
          <a:p>
            <a:pPr marL="285750" indent="-285750">
              <a:buFont typeface="Arial" panose="020B0604020202020204" pitchFamily="34" charset="0"/>
              <a:buChar char="•"/>
            </a:pPr>
            <a:r>
              <a:rPr lang="en-US" sz="1500" dirty="0"/>
              <a:t>Section 21- Reports and Management</a:t>
            </a:r>
          </a:p>
          <a:p>
            <a:pPr marL="285750" indent="-285750">
              <a:buFont typeface="Arial" panose="020B0604020202020204" pitchFamily="34" charset="0"/>
              <a:buChar char="•"/>
            </a:pPr>
            <a:r>
              <a:rPr lang="en-US" sz="1500" dirty="0"/>
              <a:t>Section 22 – Data Validation and Useability</a:t>
            </a:r>
          </a:p>
          <a:p>
            <a:pPr marL="285750" indent="-285750">
              <a:buFont typeface="Arial" panose="020B0604020202020204" pitchFamily="34" charset="0"/>
              <a:buChar char="•"/>
            </a:pPr>
            <a:r>
              <a:rPr lang="en-US" sz="1500" dirty="0"/>
              <a:t>Section 22 – Data Validation Methods</a:t>
            </a:r>
          </a:p>
          <a:p>
            <a:pPr marL="285750" indent="-285750">
              <a:buFont typeface="Arial" panose="020B0604020202020204" pitchFamily="34" charset="0"/>
              <a:buChar char="•"/>
            </a:pPr>
            <a:r>
              <a:rPr lang="en-US" sz="1500" dirty="0"/>
              <a:t>Section 23 – Validation and Validation Methods</a:t>
            </a:r>
          </a:p>
          <a:p>
            <a:pPr marL="285750" indent="-285750">
              <a:buFont typeface="Arial" panose="020B0604020202020204" pitchFamily="34" charset="0"/>
              <a:buChar char="•"/>
            </a:pPr>
            <a:r>
              <a:rPr lang="en-US" sz="1500" dirty="0"/>
              <a:t>Section 24 – Reconciliation with Data Quality 	Objectivity</a:t>
            </a:r>
          </a:p>
        </p:txBody>
      </p:sp>
    </p:spTree>
    <p:extLst>
      <p:ext uri="{BB962C8B-B14F-4D97-AF65-F5344CB8AC3E}">
        <p14:creationId xmlns:p14="http://schemas.microsoft.com/office/powerpoint/2010/main" val="93364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solidFill>
                  <a:schemeClr val="accent6">
                    <a:lumMod val="75000"/>
                  </a:schemeClr>
                </a:solidFill>
              </a:rPr>
              <a:t>Project Assessment Goals</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928527" y="1951680"/>
            <a:ext cx="7853935" cy="4420243"/>
          </a:xfrm>
        </p:spPr>
        <p:txBody>
          <a:bodyPr/>
          <a:lstStyle/>
          <a:p>
            <a:r>
              <a:rPr lang="en-US" sz="1600" b="1" dirty="0"/>
              <a:t>Assessments are evaluation processes used to measure the performance or effectiveness of the system and its elements.</a:t>
            </a:r>
          </a:p>
          <a:p>
            <a:endParaRPr lang="en-US" sz="1600" dirty="0"/>
          </a:p>
          <a:p>
            <a:r>
              <a:rPr lang="en-US" sz="1600" b="1" dirty="0"/>
              <a:t>Network Reviews </a:t>
            </a:r>
            <a:r>
              <a:rPr lang="en-US" sz="1600" dirty="0"/>
              <a:t>- The network review is used to determine how well a particular air monitoring network is achieving its required air monitoring objective(s) and how it should be modified to continue to meet its objective(s)</a:t>
            </a:r>
          </a:p>
          <a:p>
            <a:endParaRPr lang="en-US" sz="1600" dirty="0"/>
          </a:p>
          <a:p>
            <a:r>
              <a:rPr lang="en-US" sz="1600" b="1" dirty="0"/>
              <a:t>Systems Audits (TSA’s) </a:t>
            </a:r>
            <a:r>
              <a:rPr lang="en-US" sz="1600" dirty="0"/>
              <a:t>- A TSA is an on-site review and inspection of a monitoring organizations ambient air monitoring program to assess its compliance with established regulations governing the collection, analysis, validation, and reporting of ambient air quality data.      </a:t>
            </a:r>
            <a:r>
              <a:rPr lang="en-US" sz="1600" dirty="0">
                <a:solidFill>
                  <a:srgbClr val="0070C0"/>
                </a:solidFill>
              </a:rPr>
              <a:t> </a:t>
            </a:r>
          </a:p>
          <a:p>
            <a:pPr marL="628650" lvl="1" indent="-171450">
              <a:buFont typeface="Arial" panose="020B0604020202020204" pitchFamily="34" charset="0"/>
              <a:buChar char="•"/>
            </a:pPr>
            <a:r>
              <a:rPr lang="en-US" sz="1600" dirty="0">
                <a:solidFill>
                  <a:srgbClr val="0070C0"/>
                </a:solidFill>
              </a:rPr>
              <a:t>40 CFR Part 58 Appendix A section 2.5 describes TSAs performed by the EPA Regional Offices </a:t>
            </a:r>
          </a:p>
          <a:p>
            <a:pPr marL="628650" lvl="1" indent="-171450">
              <a:buFont typeface="Arial" panose="020B0604020202020204" pitchFamily="34" charset="0"/>
              <a:buChar char="•"/>
            </a:pPr>
            <a:r>
              <a:rPr lang="en-US" sz="1600" dirty="0">
                <a:solidFill>
                  <a:srgbClr val="0070C0"/>
                </a:solidFill>
              </a:rPr>
              <a:t>Both EPA and monitoring organizations perform TSAs</a:t>
            </a:r>
          </a:p>
          <a:p>
            <a:pPr marL="628650" lvl="1" indent="-171450">
              <a:buFont typeface="Arial" panose="020B0604020202020204" pitchFamily="34" charset="0"/>
              <a:buChar char="•"/>
            </a:pPr>
            <a:r>
              <a:rPr lang="en-US" sz="1600" dirty="0">
                <a:solidFill>
                  <a:srgbClr val="0070C0"/>
                </a:solidFill>
              </a:rPr>
              <a:t>Primary Quality Assurance Organizations (PQAO’s) are audited on a 3-year cycle</a:t>
            </a:r>
            <a:endParaRPr lang="en-US" sz="1600" dirty="0"/>
          </a:p>
          <a:p>
            <a:pPr marL="628650" lvl="1" indent="-171450">
              <a:buFont typeface="Arial" panose="020B0604020202020204" pitchFamily="34" charset="0"/>
              <a:buChar char="•"/>
            </a:pPr>
            <a:r>
              <a:rPr lang="en-US" sz="1600" dirty="0">
                <a:solidFill>
                  <a:srgbClr val="0070C0"/>
                </a:solidFill>
              </a:rPr>
              <a:t>Local and Tribal Programs are audited on a 6-year cycle</a:t>
            </a:r>
            <a:endParaRPr lang="en-US" sz="1600" dirty="0"/>
          </a:p>
          <a:p>
            <a:endParaRPr lang="en-US" sz="1200" dirty="0"/>
          </a:p>
          <a:p>
            <a:endParaRPr lang="en-US" dirty="0"/>
          </a:p>
          <a:p>
            <a:endParaRPr lang="en-US" sz="1600" dirty="0"/>
          </a:p>
          <a:p>
            <a:endParaRPr lang="en-US" sz="1600" dirty="0"/>
          </a:p>
        </p:txBody>
      </p:sp>
    </p:spTree>
    <p:extLst>
      <p:ext uri="{BB962C8B-B14F-4D97-AF65-F5344CB8AC3E}">
        <p14:creationId xmlns:p14="http://schemas.microsoft.com/office/powerpoint/2010/main" val="303900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solidFill>
                  <a:schemeClr val="accent6">
                    <a:lumMod val="75000"/>
                  </a:schemeClr>
                </a:solidFill>
              </a:rPr>
              <a:t>Project Assessment Goals</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928527" y="1951680"/>
            <a:ext cx="7853935" cy="4420243"/>
          </a:xfrm>
        </p:spPr>
        <p:txBody>
          <a:bodyPr/>
          <a:lstStyle/>
          <a:p>
            <a:r>
              <a:rPr lang="en-US" sz="1600" b="1" dirty="0"/>
              <a:t>Assessments are evaluation processes used to measure the performance or effectiveness of the system and its elements.</a:t>
            </a:r>
          </a:p>
          <a:p>
            <a:endParaRPr lang="en-US" sz="1600" dirty="0"/>
          </a:p>
          <a:p>
            <a:r>
              <a:rPr lang="en-US" sz="1600" b="1" dirty="0"/>
              <a:t>Performance Audits </a:t>
            </a:r>
            <a:r>
              <a:rPr lang="en-US" sz="1600" dirty="0"/>
              <a:t>- Performance evaluations are a type of audit in which the quantitative data generated in a measurement system are obtained independently and compared with routinely obtained data to evaluate the proficiency of an analyst, laboratory, or measurement system. </a:t>
            </a:r>
            <a:r>
              <a:rPr lang="en-US" sz="1600" dirty="0">
                <a:solidFill>
                  <a:schemeClr val="tx2">
                    <a:lumMod val="60000"/>
                    <a:lumOff val="40000"/>
                  </a:schemeClr>
                </a:solidFill>
              </a:rPr>
              <a:t>National Performance Audit Program (NPAP) and Performance Evaluation Program (PEP) Audits</a:t>
            </a:r>
          </a:p>
          <a:p>
            <a:endParaRPr lang="en-US" sz="1600" dirty="0">
              <a:solidFill>
                <a:srgbClr val="0070C0"/>
              </a:solidFill>
            </a:endParaRPr>
          </a:p>
          <a:p>
            <a:pPr marL="628650" lvl="1" indent="-171450">
              <a:buFont typeface="Arial" panose="020B0604020202020204" pitchFamily="34" charset="0"/>
              <a:buChar char="•"/>
            </a:pPr>
            <a:r>
              <a:rPr lang="en-US" sz="1600" dirty="0">
                <a:solidFill>
                  <a:srgbClr val="0070C0"/>
                </a:solidFill>
              </a:rPr>
              <a:t>20% of every Air Monitoring Program Monitors are audited each year. 100% of all monitors in the region are required to be audited within 5 years</a:t>
            </a:r>
          </a:p>
          <a:p>
            <a:pPr marL="628650" lvl="1" indent="-171450">
              <a:buFont typeface="Arial" panose="020B0604020202020204" pitchFamily="34" charset="0"/>
              <a:buChar char="•"/>
            </a:pPr>
            <a:r>
              <a:rPr lang="en-US" sz="1600" dirty="0">
                <a:solidFill>
                  <a:srgbClr val="0070C0"/>
                </a:solidFill>
              </a:rPr>
              <a:t>Some PQAO’s opt out of the federal NPAP/PEP auditing program and perform their own performance audits. TCEQ is one of those programs</a:t>
            </a:r>
          </a:p>
          <a:p>
            <a:endParaRPr lang="en-US" dirty="0"/>
          </a:p>
          <a:p>
            <a:endParaRPr lang="en-US" sz="1600" dirty="0"/>
          </a:p>
          <a:p>
            <a:endParaRPr lang="en-US" sz="1600" dirty="0"/>
          </a:p>
        </p:txBody>
      </p:sp>
    </p:spTree>
    <p:extLst>
      <p:ext uri="{BB962C8B-B14F-4D97-AF65-F5344CB8AC3E}">
        <p14:creationId xmlns:p14="http://schemas.microsoft.com/office/powerpoint/2010/main" val="353611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solidFill>
                  <a:schemeClr val="accent6">
                    <a:lumMod val="75000"/>
                  </a:schemeClr>
                </a:solidFill>
              </a:rPr>
              <a:t>EPA Audit Programs</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928527" y="1951681"/>
            <a:ext cx="7853935" cy="3698348"/>
          </a:xfrm>
        </p:spPr>
        <p:txBody>
          <a:bodyPr/>
          <a:lstStyle/>
          <a:p>
            <a:endParaRPr lang="en-US" dirty="0"/>
          </a:p>
          <a:p>
            <a:endParaRPr lang="en-US" sz="1600" dirty="0"/>
          </a:p>
          <a:p>
            <a:pPr marL="342900" indent="-342900">
              <a:buFont typeface="Arial" panose="020B0604020202020204" pitchFamily="34" charset="0"/>
              <a:buChar char="•"/>
            </a:pPr>
            <a:r>
              <a:rPr lang="en-US" sz="2000" dirty="0"/>
              <a:t>TSA Audit requirements for US air monitoring programs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NPAP/PEP requirements for US air monitoring programs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Performance evaluation requirements for US air monitoring programs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Corrective action program procedures for air monitoring programs in Region 6</a:t>
            </a:r>
          </a:p>
          <a:p>
            <a:endParaRPr lang="en-US" sz="1600" dirty="0"/>
          </a:p>
        </p:txBody>
      </p:sp>
    </p:spTree>
    <p:extLst>
      <p:ext uri="{BB962C8B-B14F-4D97-AF65-F5344CB8AC3E}">
        <p14:creationId xmlns:p14="http://schemas.microsoft.com/office/powerpoint/2010/main" val="187243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7"/>
            <a:ext cx="9487301" cy="906463"/>
          </a:xfrm>
        </p:spPr>
        <p:txBody>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 (</a:t>
            </a:r>
            <a:r>
              <a:rPr lang="en-US" sz="2400" b="1" i="1" u="sng" dirty="0"/>
              <a:t>Resources)</a:t>
            </a:r>
            <a:endParaRPr lang="en-US" sz="2800" dirty="0"/>
          </a:p>
        </p:txBody>
      </p:sp>
      <p:sp>
        <p:nvSpPr>
          <p:cNvPr id="3" name="Content Placeholder 2"/>
          <p:cNvSpPr>
            <a:spLocks noGrp="1"/>
          </p:cNvSpPr>
          <p:nvPr>
            <p:ph idx="1"/>
          </p:nvPr>
        </p:nvSpPr>
        <p:spPr>
          <a:xfrm>
            <a:off x="609600" y="1284287"/>
            <a:ext cx="10972800" cy="4828645"/>
          </a:xfrm>
        </p:spPr>
        <p:txBody>
          <a:bodyPr/>
          <a:lstStyle/>
          <a:p>
            <a:pPr marL="0" indent="0">
              <a:buNone/>
            </a:pPr>
            <a:r>
              <a:rPr lang="en-US" sz="1600" b="1" dirty="0"/>
              <a:t>Agency Wide Quality Systems Documents </a:t>
            </a:r>
            <a:r>
              <a:rPr lang="en-US" sz="1600" dirty="0"/>
              <a:t>(Very General)                                                                    </a:t>
            </a:r>
            <a:r>
              <a:rPr lang="en-US" sz="1600" b="1" dirty="0">
                <a:hlinkClick r:id="rId2"/>
              </a:rPr>
              <a:t>https://www.epa.gov/quality/agency-wide-quality-program-documents</a:t>
            </a:r>
            <a:endParaRPr lang="en-US" sz="1600" b="1" dirty="0"/>
          </a:p>
          <a:p>
            <a:pPr marL="0" indent="0">
              <a:buNone/>
            </a:pPr>
            <a:endParaRPr lang="en-US" sz="1600" b="1" dirty="0"/>
          </a:p>
          <a:p>
            <a:pPr marL="0" indent="0">
              <a:buNone/>
            </a:pPr>
            <a:r>
              <a:rPr lang="en-US" sz="1600" b="1" dirty="0"/>
              <a:t>Ambient Monitoring Technology Information Center (AMTIC) </a:t>
            </a:r>
            <a:r>
              <a:rPr lang="en-US" sz="1600" dirty="0"/>
              <a:t>(Specific to Air Monitoring Programs) </a:t>
            </a:r>
            <a:r>
              <a:rPr lang="en-US" sz="1600" b="1" dirty="0"/>
              <a:t>       </a:t>
            </a:r>
            <a:r>
              <a:rPr lang="en-US" sz="1600" b="1" dirty="0">
                <a:hlinkClick r:id="rId3"/>
              </a:rPr>
              <a:t>https://www.epa.gov/amtic</a:t>
            </a:r>
            <a:endParaRPr lang="en-US" sz="1600" b="1" dirty="0"/>
          </a:p>
          <a:p>
            <a:pPr marL="0" indent="0">
              <a:buNone/>
            </a:pPr>
            <a:endParaRPr lang="en-US" sz="1600" b="1" dirty="0"/>
          </a:p>
          <a:p>
            <a:pPr marL="0" indent="0">
              <a:buNone/>
            </a:pPr>
            <a:r>
              <a:rPr lang="en-US" sz="1600" b="1" dirty="0"/>
              <a:t>QA Handbook Volume II - </a:t>
            </a:r>
            <a:r>
              <a:rPr lang="en-US" sz="1600" b="1" i="1" dirty="0"/>
              <a:t>Air Monitoring Handbook II</a:t>
            </a:r>
          </a:p>
          <a:p>
            <a:pPr marL="0" indent="0">
              <a:buNone/>
            </a:pPr>
            <a:r>
              <a:rPr lang="en-US" sz="1600" dirty="0"/>
              <a:t>Volume II is dedicated to the Ambient Air Quality Surveillance Program and the data collection activities inherent to that program. The Air Monitoring Handbook II is part of a quality management system designed to ensure that the Ambient Air Quality Surveillance Program: (1) provides data of sufficient quality to meet the program’s objectives, and (2) is implemented consistently across the Nation. The purpose of the Handbook is twofold </a:t>
            </a:r>
          </a:p>
          <a:p>
            <a:pPr marL="0" indent="0">
              <a:buNone/>
            </a:pPr>
            <a:r>
              <a:rPr lang="en-US" sz="1600" b="1" i="1" dirty="0">
                <a:hlinkClick r:id="rId4"/>
              </a:rPr>
              <a:t>Link: https://www.epa.gov/sites/production/files/2020-10/documents/final_handbook_document_1_17.pdf</a:t>
            </a:r>
            <a:endParaRPr lang="en-US" sz="1600" b="1" i="1" dirty="0"/>
          </a:p>
          <a:p>
            <a:pPr marL="0" indent="0">
              <a:buNone/>
            </a:pPr>
            <a:endParaRPr lang="en-US" sz="1600" b="1" dirty="0"/>
          </a:p>
          <a:p>
            <a:pPr marL="0" indent="0">
              <a:buNone/>
            </a:pPr>
            <a:r>
              <a:rPr lang="en-US" sz="1600" b="1" dirty="0"/>
              <a:t>Guide to Writing Quality Assurance Project Plans for Ambient Air Monitoring Networks </a:t>
            </a:r>
          </a:p>
          <a:p>
            <a:pPr marL="0" indent="0">
              <a:buNone/>
            </a:pPr>
            <a:r>
              <a:rPr lang="en-US" sz="1600" dirty="0"/>
              <a:t>A </a:t>
            </a:r>
            <a:r>
              <a:rPr lang="en-US" sz="1600" b="1" dirty="0"/>
              <a:t>Quality Assurance Project Plan</a:t>
            </a:r>
            <a:r>
              <a:rPr lang="en-US" sz="1600" dirty="0"/>
              <a:t>, or </a:t>
            </a:r>
            <a:r>
              <a:rPr lang="en-US" sz="1600" b="1" dirty="0"/>
              <a:t>QAPP</a:t>
            </a:r>
            <a:r>
              <a:rPr lang="en-US" sz="1600" dirty="0"/>
              <a:t>, is a written document outlining the procedures a monitoring project will use to ensure the data it collects and analyzes meets project requirements. ... By law, any EPA-funded monitoring project must have an EPA-approved </a:t>
            </a:r>
            <a:r>
              <a:rPr lang="en-US" sz="1600" b="1" dirty="0"/>
              <a:t>QAPP</a:t>
            </a:r>
            <a:r>
              <a:rPr lang="en-US" sz="1600" dirty="0"/>
              <a:t> before it can begin collecting samples</a:t>
            </a:r>
          </a:p>
          <a:p>
            <a:pPr marL="0" indent="0">
              <a:buNone/>
            </a:pPr>
            <a:r>
              <a:rPr lang="en-US" sz="1600" b="1" u="sng" dirty="0"/>
              <a:t> </a:t>
            </a:r>
            <a:r>
              <a:rPr lang="en-US" sz="1600" dirty="0">
                <a:hlinkClick r:id="rId5"/>
              </a:rPr>
              <a:t>https://www.epa.gov/sites/production/files/2020-10/documents/air_monitoring_qapp_guide_-_final.pdf</a:t>
            </a:r>
            <a:endParaRPr lang="en-US" sz="1600"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405557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 (</a:t>
            </a:r>
            <a:r>
              <a:rPr lang="en-US" sz="2400" b="1" i="1" u="sng" dirty="0"/>
              <a:t>Resources)</a:t>
            </a:r>
            <a:endParaRPr lang="en-US" sz="2400" dirty="0"/>
          </a:p>
        </p:txBody>
      </p:sp>
      <p:sp>
        <p:nvSpPr>
          <p:cNvPr id="3" name="Content Placeholder 2"/>
          <p:cNvSpPr>
            <a:spLocks noGrp="1"/>
          </p:cNvSpPr>
          <p:nvPr>
            <p:ph idx="1"/>
          </p:nvPr>
        </p:nvSpPr>
        <p:spPr/>
        <p:txBody>
          <a:bodyPr/>
          <a:lstStyle/>
          <a:p>
            <a:pPr marL="0" indent="0" algn="ctr">
              <a:buNone/>
            </a:pPr>
            <a:r>
              <a:rPr lang="en-US" b="1" i="1" u="sng" dirty="0"/>
              <a:t>Additional Resources</a:t>
            </a:r>
          </a:p>
          <a:p>
            <a:pPr marL="0" indent="0">
              <a:buNone/>
            </a:pPr>
            <a:r>
              <a:rPr lang="en-US" b="1" dirty="0"/>
              <a:t>Newsletters</a:t>
            </a:r>
            <a:endParaRPr lang="en-US" dirty="0"/>
          </a:p>
          <a:p>
            <a:r>
              <a:rPr lang="en-US" dirty="0"/>
              <a:t>EPA periodically publishes a newsletter providing National QA program updates and other ambient air monitoring QA related news  </a:t>
            </a:r>
          </a:p>
          <a:p>
            <a:r>
              <a:rPr lang="en-US" dirty="0"/>
              <a:t>Copies of the current and past newsletters can be found at the following link: </a:t>
            </a:r>
            <a:r>
              <a:rPr lang="en-US" u="sng" dirty="0">
                <a:hlinkClick r:id="rId2"/>
              </a:rPr>
              <a:t>Ambient Air Monitoring QA Newsletter</a:t>
            </a:r>
            <a:endParaRPr lang="en-US" u="sng" dirty="0"/>
          </a:p>
          <a:p>
            <a:r>
              <a:rPr lang="en-US" u="sng" dirty="0"/>
              <a:t>EPA’s QA Training is now available online: </a:t>
            </a:r>
            <a:endParaRPr lang="en-US" dirty="0"/>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16</a:t>
            </a:fld>
            <a:endParaRPr lang="en-US" dirty="0">
              <a:solidFill>
                <a:prstClr val="black">
                  <a:tint val="75000"/>
                </a:prstClr>
              </a:solidFill>
            </a:endParaRPr>
          </a:p>
        </p:txBody>
      </p:sp>
    </p:spTree>
    <p:extLst>
      <p:ext uri="{BB962C8B-B14F-4D97-AF65-F5344CB8AC3E}">
        <p14:creationId xmlns:p14="http://schemas.microsoft.com/office/powerpoint/2010/main" val="1033282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 (</a:t>
            </a:r>
            <a:r>
              <a:rPr lang="en-US" sz="2400" b="1" i="1" u="sng" dirty="0"/>
              <a:t>Resources)</a:t>
            </a:r>
            <a:endParaRPr lang="en-US" sz="2400" dirty="0"/>
          </a:p>
        </p:txBody>
      </p:sp>
      <p:sp>
        <p:nvSpPr>
          <p:cNvPr id="3" name="Content Placeholder 2"/>
          <p:cNvSpPr>
            <a:spLocks noGrp="1"/>
          </p:cNvSpPr>
          <p:nvPr>
            <p:ph idx="1"/>
          </p:nvPr>
        </p:nvSpPr>
        <p:spPr>
          <a:xfrm>
            <a:off x="609600" y="1284287"/>
            <a:ext cx="10972800" cy="4760377"/>
          </a:xfrm>
        </p:spPr>
        <p:txBody>
          <a:bodyPr/>
          <a:lstStyle/>
          <a:p>
            <a:pPr marL="0" indent="0" algn="ctr">
              <a:buNone/>
            </a:pPr>
            <a:r>
              <a:rPr lang="en-US" b="1" i="1" u="sng" dirty="0"/>
              <a:t>Additional Resources</a:t>
            </a:r>
          </a:p>
          <a:p>
            <a:pPr marL="0" marR="0" indent="0">
              <a:spcBef>
                <a:spcPts val="0"/>
              </a:spcBef>
              <a:spcAft>
                <a:spcPts val="0"/>
              </a:spcAft>
              <a:buNone/>
            </a:pPr>
            <a:endParaRPr lang="en-US" sz="2000" b="1" u="sng"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b="1" u="sng" dirty="0">
                <a:effectLst/>
                <a:latin typeface="Calibri" panose="020F0502020204030204" pitchFamily="34" charset="0"/>
                <a:ea typeface="Calibri" panose="020F0502020204030204" pitchFamily="34" charset="0"/>
              </a:rPr>
              <a:t>(QA) ONLINE TRAINING FOR GRANTEESS AND NON-EPA QA STAFF</a:t>
            </a:r>
            <a:endParaRPr lang="en-US" sz="2000" b="1"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Region 6 (R6) Laboratory Services and Applied Science Division provides a Computer-Generated Quality Assurance (QA) Training for Grantees and non-EPA R6 QA employees! It details the requirements for conducting quality management activities for environmental data collection and environmental technology programs performed by or for the Agency. </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Note, R6 QA staff are also electronically notified once someone completes the training! The revamped training is in lieu of the previously offered four-day classroom training, and thus will be considered as equivalent. You can access the training by clicking on the following link: </a:t>
            </a:r>
            <a:r>
              <a:rPr lang="en-US" sz="1800" u="sng" dirty="0">
                <a:solidFill>
                  <a:srgbClr val="0563C1"/>
                </a:solidFill>
                <a:effectLst/>
                <a:latin typeface="Calibri" panose="020F0502020204030204" pitchFamily="34" charset="0"/>
                <a:ea typeface="Calibri" panose="020F0502020204030204" pitchFamily="34" charset="0"/>
                <a:hlinkClick r:id="rId2"/>
              </a:rPr>
              <a:t>https://www.epa.gov/quality/r6-qa-training-grantees-and-other-qa-personnel</a:t>
            </a:r>
            <a:r>
              <a:rPr lang="en-US" sz="1800" dirty="0">
                <a:effectLst/>
                <a:latin typeface="Calibri" panose="020F0502020204030204" pitchFamily="34" charset="0"/>
                <a:ea typeface="Calibri" panose="020F0502020204030204" pitchFamily="34" charset="0"/>
              </a:rPr>
              <a:t> . </a:t>
            </a:r>
            <a:endParaRPr lang="en-US" dirty="0"/>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17</a:t>
            </a:fld>
            <a:endParaRPr lang="en-US" dirty="0">
              <a:solidFill>
                <a:prstClr val="black">
                  <a:tint val="75000"/>
                </a:prstClr>
              </a:solidFill>
            </a:endParaRPr>
          </a:p>
        </p:txBody>
      </p:sp>
    </p:spTree>
    <p:extLst>
      <p:ext uri="{BB962C8B-B14F-4D97-AF65-F5344CB8AC3E}">
        <p14:creationId xmlns:p14="http://schemas.microsoft.com/office/powerpoint/2010/main" val="4172515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lgn="ctr">
              <a:buNone/>
            </a:pPr>
            <a:r>
              <a:rPr lang="en-US" sz="2800" b="1" i="1" u="sng" dirty="0"/>
              <a:t>Contact Us</a:t>
            </a:r>
          </a:p>
          <a:p>
            <a:pPr marL="0" indent="0">
              <a:buNone/>
            </a:pPr>
            <a:endParaRPr lang="en-US" sz="1400" b="1" i="1" dirty="0"/>
          </a:p>
          <a:p>
            <a:pPr marL="0" indent="0">
              <a:buNone/>
            </a:pPr>
            <a:r>
              <a:rPr lang="en-US" sz="1400" b="1" i="1" dirty="0"/>
              <a:t>Theresa Alexander – Section Chief, Air Monitoring and Grants Program</a:t>
            </a:r>
          </a:p>
          <a:p>
            <a:pPr marL="0" indent="0">
              <a:buNone/>
            </a:pPr>
            <a:r>
              <a:rPr lang="en-US" sz="1400" b="1" i="1" dirty="0"/>
              <a:t>Phone – (214) 665-8571</a:t>
            </a:r>
          </a:p>
          <a:p>
            <a:pPr marL="0" indent="0">
              <a:buNone/>
            </a:pPr>
            <a:r>
              <a:rPr lang="en-US" sz="1400" b="1" i="1" dirty="0"/>
              <a:t>E-Mail – </a:t>
            </a:r>
            <a:r>
              <a:rPr lang="en-US" sz="1400" b="1" i="1" dirty="0">
                <a:hlinkClick r:id="rId2"/>
              </a:rPr>
              <a:t>Alexander.theresa@epa.gov</a:t>
            </a:r>
            <a:r>
              <a:rPr lang="en-US" sz="1400" b="1" i="1" dirty="0"/>
              <a:t>  </a:t>
            </a:r>
          </a:p>
          <a:p>
            <a:pPr marL="0" indent="0">
              <a:buNone/>
            </a:pPr>
            <a:endParaRPr lang="en-US" sz="1400" b="1" i="1" dirty="0"/>
          </a:p>
          <a:p>
            <a:pPr marL="0" indent="0">
              <a:buNone/>
            </a:pPr>
            <a:r>
              <a:rPr lang="en-US" sz="1400" b="1" i="1" dirty="0"/>
              <a:t>Mark Berry – Quality Assurance Coordination, Corrective Action, Data Certifications, QAPP and QMP Review,</a:t>
            </a:r>
          </a:p>
          <a:p>
            <a:pPr marL="0" indent="0">
              <a:buNone/>
            </a:pPr>
            <a:r>
              <a:rPr lang="en-US" sz="1400" b="1" i="1" dirty="0"/>
              <a:t>Phone - (214) 665-3183</a:t>
            </a:r>
          </a:p>
          <a:p>
            <a:pPr marL="0" indent="0">
              <a:buNone/>
            </a:pPr>
            <a:r>
              <a:rPr lang="en-US" sz="1400" b="1" i="1" dirty="0"/>
              <a:t>E-Mail -  </a:t>
            </a:r>
            <a:r>
              <a:rPr lang="en-US" sz="1400" b="1" i="1" dirty="0">
                <a:hlinkClick r:id="rId3"/>
              </a:rPr>
              <a:t>Berry.mark@epa.gov</a:t>
            </a:r>
            <a:r>
              <a:rPr lang="en-US" sz="1400" b="1" i="1" dirty="0"/>
              <a:t> </a:t>
            </a:r>
          </a:p>
          <a:p>
            <a:pPr marL="0" indent="0">
              <a:buNone/>
            </a:pPr>
            <a:endParaRPr lang="en-US" sz="1400" b="1" i="1" dirty="0"/>
          </a:p>
          <a:p>
            <a:pPr marL="0" indent="0">
              <a:buNone/>
            </a:pPr>
            <a:r>
              <a:rPr lang="en-US" sz="1400" b="1" i="1" dirty="0"/>
              <a:t>David Anderson – Technical Systems Audits Coordinator, Data Management</a:t>
            </a:r>
          </a:p>
          <a:p>
            <a:pPr marL="0" indent="0">
              <a:buNone/>
            </a:pPr>
            <a:r>
              <a:rPr lang="en-US" sz="1400" b="1" i="1" dirty="0"/>
              <a:t>Phone – (214) 665-6512</a:t>
            </a:r>
          </a:p>
          <a:p>
            <a:pPr marL="0" indent="0">
              <a:buNone/>
            </a:pPr>
            <a:r>
              <a:rPr lang="en-US" sz="1400" b="1" i="1" dirty="0"/>
              <a:t>E-Mail - </a:t>
            </a:r>
            <a:r>
              <a:rPr lang="en-US" sz="1400" b="1" i="1" dirty="0">
                <a:hlinkClick r:id="rId4"/>
              </a:rPr>
              <a:t>Anderson.David@epa.gov</a:t>
            </a:r>
            <a:r>
              <a:rPr lang="en-US" sz="1400" b="1" i="1" dirty="0"/>
              <a:t> </a:t>
            </a:r>
          </a:p>
          <a:p>
            <a:pPr marL="0" indent="0">
              <a:buNone/>
            </a:pPr>
            <a:endParaRPr lang="en-US" sz="1400" b="1" i="1" dirty="0"/>
          </a:p>
          <a:p>
            <a:pPr marL="0" indent="0">
              <a:buNone/>
            </a:pPr>
            <a:r>
              <a:rPr lang="en-US" sz="1400" b="1" i="1" dirty="0"/>
              <a:t>Clarence Jackson – NPAP and PEP Programs</a:t>
            </a:r>
          </a:p>
          <a:p>
            <a:pPr marL="0" indent="0">
              <a:buNone/>
            </a:pPr>
            <a:r>
              <a:rPr lang="en-US" sz="1400" b="1" i="1" dirty="0"/>
              <a:t>Phone – (281) 983-2171</a:t>
            </a:r>
          </a:p>
          <a:p>
            <a:pPr marL="0" indent="0">
              <a:buNone/>
            </a:pPr>
            <a:r>
              <a:rPr lang="en-US" sz="1400" b="1" i="1" dirty="0"/>
              <a:t>E-Mail - </a:t>
            </a:r>
            <a:r>
              <a:rPr lang="en-US" sz="1400" b="1" i="1" dirty="0">
                <a:hlinkClick r:id="rId5"/>
              </a:rPr>
              <a:t>Jackson.Clarence@epa.gov</a:t>
            </a:r>
            <a:r>
              <a:rPr lang="en-US" sz="1400" b="1" i="1" dirty="0"/>
              <a:t> </a:t>
            </a:r>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18</a:t>
            </a:fld>
            <a:endParaRPr lang="en-US" dirty="0">
              <a:solidFill>
                <a:prstClr val="black">
                  <a:tint val="75000"/>
                </a:prstClr>
              </a:solidFill>
            </a:endParaRPr>
          </a:p>
        </p:txBody>
      </p:sp>
    </p:spTree>
    <p:extLst>
      <p:ext uri="{BB962C8B-B14F-4D97-AF65-F5344CB8AC3E}">
        <p14:creationId xmlns:p14="http://schemas.microsoft.com/office/powerpoint/2010/main" val="3258453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lgn="ctr">
              <a:buNone/>
            </a:pPr>
            <a:endParaRPr lang="en-US" sz="2000" b="1" i="1" dirty="0"/>
          </a:p>
          <a:p>
            <a:pPr marL="0" indent="0" algn="ctr">
              <a:buNone/>
            </a:pPr>
            <a:endParaRPr lang="en-US" sz="2000" b="1" i="1" dirty="0"/>
          </a:p>
          <a:p>
            <a:pPr marL="0" indent="0" algn="ctr">
              <a:buNone/>
            </a:pPr>
            <a:endParaRPr lang="en-US" sz="2000" b="1" i="1" dirty="0"/>
          </a:p>
          <a:p>
            <a:pPr marL="0" indent="0" algn="ctr">
              <a:buNone/>
            </a:pPr>
            <a:endParaRPr lang="en-US" sz="2000" b="1" i="1" dirty="0"/>
          </a:p>
          <a:p>
            <a:pPr marL="0" indent="0" algn="ctr">
              <a:buNone/>
            </a:pPr>
            <a:r>
              <a:rPr lang="en-US" sz="5400" b="1" i="1" dirty="0"/>
              <a:t>Questions</a:t>
            </a:r>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19</a:t>
            </a:fld>
            <a:endParaRPr lang="en-US" dirty="0">
              <a:solidFill>
                <a:prstClr val="black">
                  <a:tint val="75000"/>
                </a:prstClr>
              </a:solidFill>
            </a:endParaRPr>
          </a:p>
        </p:txBody>
      </p:sp>
    </p:spTree>
    <p:extLst>
      <p:ext uri="{BB962C8B-B14F-4D97-AF65-F5344CB8AC3E}">
        <p14:creationId xmlns:p14="http://schemas.microsoft.com/office/powerpoint/2010/main" val="364415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Region 6 ARPM Quality Assurance Program</a:t>
            </a:r>
          </a:p>
        </p:txBody>
      </p:sp>
      <p:sp>
        <p:nvSpPr>
          <p:cNvPr id="3" name="Content Placeholder 2"/>
          <p:cNvSpPr>
            <a:spLocks noGrp="1"/>
          </p:cNvSpPr>
          <p:nvPr>
            <p:ph idx="1"/>
          </p:nvPr>
        </p:nvSpPr>
        <p:spPr/>
        <p:txBody>
          <a:bodyPr/>
          <a:lstStyle/>
          <a:p>
            <a:pPr marL="0" indent="0" algn="ctr">
              <a:buNone/>
            </a:pPr>
            <a:r>
              <a:rPr lang="en-US" b="1" u="sng" dirty="0"/>
              <a:t>Greetings !!!!</a:t>
            </a:r>
          </a:p>
          <a:p>
            <a:pPr marL="0" indent="0">
              <a:buNone/>
            </a:pPr>
            <a:endParaRPr lang="en-US" sz="2800" dirty="0"/>
          </a:p>
          <a:p>
            <a:pPr marL="0" indent="0">
              <a:buNone/>
            </a:pPr>
            <a:r>
              <a:rPr lang="en-US" sz="2400" dirty="0"/>
              <a:t>My name is Mark Berry, Environmental Engineer and the Region 6 Quality Assurance (QA) Coordinator for the Air Monitoring and Grants (ARPM) section of the Air and Radiation Division (ARD). I also serve as the primary ARD QA contact</a:t>
            </a:r>
          </a:p>
          <a:p>
            <a:pPr marL="0" indent="0">
              <a:buNone/>
            </a:pPr>
            <a:endParaRPr lang="en-US" sz="2400" dirty="0"/>
          </a:p>
          <a:p>
            <a:pPr marL="0" indent="0">
              <a:buNone/>
            </a:pPr>
            <a:r>
              <a:rPr lang="en-US" sz="2400" dirty="0"/>
              <a:t>Bio: Mark D. Berry is an Environmental Engineer with a B.S. in Mechanical Engineering with an Environmental Specialty from Southern Methodist University.  I have over 23 years of environmental experience serving in both private and governmental roles</a:t>
            </a:r>
            <a:endParaRPr lang="en-US" sz="24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306851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a:xfrm>
            <a:off x="609600" y="1221068"/>
            <a:ext cx="5872382" cy="5027331"/>
          </a:xfrm>
        </p:spPr>
        <p:txBody>
          <a:bodyPr/>
          <a:lstStyle/>
          <a:p>
            <a:pPr marL="0" indent="0">
              <a:buNone/>
            </a:pPr>
            <a:r>
              <a:rPr lang="en-US" b="1" dirty="0"/>
              <a:t>Why are sound quality assurance and quality control measures essential for scientific integrity</a:t>
            </a:r>
            <a:r>
              <a:rPr lang="en-US" dirty="0"/>
              <a:t>?</a:t>
            </a:r>
          </a:p>
          <a:p>
            <a:pPr marL="0" indent="0">
              <a:buNone/>
            </a:pPr>
            <a:endParaRPr lang="en-US" sz="1100" dirty="0"/>
          </a:p>
          <a:p>
            <a:r>
              <a:rPr lang="en-US" sz="2400" dirty="0"/>
              <a:t>Accuracy</a:t>
            </a:r>
          </a:p>
          <a:p>
            <a:r>
              <a:rPr lang="en-US" sz="2400" dirty="0"/>
              <a:t>Accountability</a:t>
            </a:r>
          </a:p>
          <a:p>
            <a:r>
              <a:rPr lang="en-US" sz="2400" dirty="0"/>
              <a:t>Consistency</a:t>
            </a:r>
          </a:p>
          <a:p>
            <a:r>
              <a:rPr lang="en-US" sz="2400" dirty="0"/>
              <a:t>Comparability</a:t>
            </a:r>
          </a:p>
          <a:p>
            <a:r>
              <a:rPr lang="en-US" sz="2400" dirty="0"/>
              <a:t>Traceability</a:t>
            </a:r>
          </a:p>
          <a:p>
            <a:pPr marL="0" indent="0">
              <a:buNone/>
            </a:pPr>
            <a:endParaRPr lang="en-US" sz="2400" b="1" dirty="0"/>
          </a:p>
          <a:p>
            <a:pPr marL="0" indent="0">
              <a:buNone/>
            </a:pPr>
            <a:r>
              <a:rPr lang="en-US" sz="2400" b="1" dirty="0"/>
              <a:t>Our Universe: </a:t>
            </a:r>
            <a:r>
              <a:rPr lang="en-US" sz="2400" dirty="0"/>
              <a:t>5 States, 9 Tribes, and multiple local entities included in state grants.</a:t>
            </a:r>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3</a:t>
            </a:fld>
            <a:endParaRPr lang="en-US" dirty="0">
              <a:solidFill>
                <a:prstClr val="black">
                  <a:tint val="75000"/>
                </a:prstClr>
              </a:solidFill>
            </a:endParaRPr>
          </a:p>
        </p:txBody>
      </p:sp>
      <p:pic>
        <p:nvPicPr>
          <p:cNvPr id="5" name="Picture 4" descr="Dallas, Texas cityscape Dallas, Texas cityscape with blue sky at sunset, Texas dallas skyline stock pictures, royalty-free photos &amp; images">
            <a:extLst>
              <a:ext uri="{FF2B5EF4-FFF2-40B4-BE49-F238E27FC236}">
                <a16:creationId xmlns:a16="http://schemas.microsoft.com/office/drawing/2014/main" id="{25905202-321D-4800-AD5E-4476F36657A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31700" y="1896177"/>
            <a:ext cx="4750700" cy="3233233"/>
          </a:xfrm>
          <a:prstGeom prst="rect">
            <a:avLst/>
          </a:prstGeom>
          <a:noFill/>
          <a:ln w="12700" cmpd="thinThick">
            <a:solidFill>
              <a:schemeClr val="accent1">
                <a:lumMod val="75000"/>
              </a:schemeClr>
            </a:solidFill>
          </a:ln>
          <a:effectLst>
            <a:outerShdw blurRad="50800" dist="444500" dir="2700000" algn="tl" rotWithShape="0">
              <a:schemeClr val="bg2">
                <a:lumMod val="25000"/>
                <a:alpha val="40000"/>
              </a:schemeClr>
            </a:outerShdw>
            <a:softEdge rad="12700"/>
          </a:effectLst>
        </p:spPr>
      </p:pic>
    </p:spTree>
    <p:extLst>
      <p:ext uri="{BB962C8B-B14F-4D97-AF65-F5344CB8AC3E}">
        <p14:creationId xmlns:p14="http://schemas.microsoft.com/office/powerpoint/2010/main" val="294650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buNone/>
            </a:pPr>
            <a:r>
              <a:rPr lang="en-US" dirty="0"/>
              <a:t>What is Quality Assurance and why is it important to the agency?</a:t>
            </a:r>
          </a:p>
          <a:p>
            <a:pPr marL="0" indent="0">
              <a:buNone/>
            </a:pPr>
            <a:r>
              <a:rPr lang="en-US" sz="1800" i="1" dirty="0"/>
              <a:t>The Clean Air Act (CAA) and its amendments provide the framework for the protection of air quality. As part of this framework, EPA establishes and periodically revises National Ambient Air Quality Standards (NAAQS) for the criteria pollutants, and the Agency has established requirements for monitoring networks for these pollutants. The QA requirements for ambient air monitoring are located in Title 40 of the Code of Federal Regulations (40CFR) Parts 50, 53, and 58:</a:t>
            </a:r>
          </a:p>
          <a:p>
            <a:r>
              <a:rPr lang="en-US" sz="1800" dirty="0"/>
              <a:t>The EPA Quality Assurance Program encompasses management and technical activities related to the planning, implementation, assessment and improvement of environmental programs that involve: the collection, evaluation and use of environmental data. the design, construction and operation of environmental technology data</a:t>
            </a:r>
          </a:p>
          <a:p>
            <a:r>
              <a:rPr lang="en-US" sz="1800" dirty="0"/>
              <a:t>The agency needs high quality data to ensure that all environmental decisions are based on the best quality available</a:t>
            </a:r>
          </a:p>
          <a:p>
            <a:r>
              <a:rPr lang="en-US" sz="1800" dirty="0"/>
              <a:t>Our program plays a role to ensure that the air monitoring data collected meets the quality standards detailed in the Code of Federal Regulations</a:t>
            </a:r>
          </a:p>
          <a:p>
            <a:endParaRPr lang="en-US" dirty="0"/>
          </a:p>
          <a:p>
            <a:endParaRPr lang="en-US" sz="2000" b="1" i="1"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303389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U.S. Federal Regulations for quality assurance and control</a:t>
            </a:r>
            <a:endParaRPr lang="en-US" sz="2800" dirty="0"/>
          </a:p>
        </p:txBody>
      </p:sp>
      <p:sp>
        <p:nvSpPr>
          <p:cNvPr id="3" name="Content Placeholder 2"/>
          <p:cNvSpPr>
            <a:spLocks noGrp="1"/>
          </p:cNvSpPr>
          <p:nvPr>
            <p:ph idx="1"/>
          </p:nvPr>
        </p:nvSpPr>
        <p:spPr/>
        <p:txBody>
          <a:bodyPr/>
          <a:lstStyle/>
          <a:p>
            <a:pPr marL="0" indent="0">
              <a:buNone/>
            </a:pPr>
            <a:r>
              <a:rPr lang="en-US" dirty="0"/>
              <a:t>How do we address QA in Region 6?</a:t>
            </a:r>
          </a:p>
          <a:p>
            <a:r>
              <a:rPr lang="en-US" sz="2400" dirty="0"/>
              <a:t>40 CFR 58 Appendix A </a:t>
            </a:r>
            <a:r>
              <a:rPr lang="en-US" dirty="0"/>
              <a:t>- </a:t>
            </a:r>
            <a:r>
              <a:rPr lang="en-US" sz="2400" dirty="0"/>
              <a:t>Quality Assurance Requirements for Monitors used in Evaluations of National Ambient Air Quality Standards. Link: </a:t>
            </a:r>
            <a:r>
              <a:rPr lang="en-US" sz="2000" u="sng" dirty="0">
                <a:hlinkClick r:id="rId2"/>
              </a:rPr>
              <a:t>40 CFR Part 58 Appendix A – Ambient Air Monitoring Quality Assurance Requirements</a:t>
            </a:r>
            <a:r>
              <a:rPr lang="en-US" sz="2000" dirty="0"/>
              <a:t> </a:t>
            </a:r>
          </a:p>
          <a:p>
            <a:endParaRPr lang="en-US" sz="2000" dirty="0"/>
          </a:p>
          <a:p>
            <a:r>
              <a:rPr lang="en-US" sz="2000" dirty="0"/>
              <a:t>EPA works closely with our State and local partners</a:t>
            </a:r>
          </a:p>
          <a:p>
            <a:r>
              <a:rPr lang="en-US" sz="2000" dirty="0"/>
              <a:t>Establish Data Quality Objectives (DQO’s), Monitor Quality Objectives (MQO’s), Data Quality Indicators (DQI’s), Data Certification, Data Validation/Verification, etc.</a:t>
            </a:r>
          </a:p>
          <a:p>
            <a:r>
              <a:rPr lang="en-US" sz="2000" dirty="0"/>
              <a:t>Technical and Financial Support to Environmental Stakeholders and Partners</a:t>
            </a:r>
          </a:p>
          <a:p>
            <a:r>
              <a:rPr lang="en-US" sz="2000" dirty="0"/>
              <a:t>Establish an </a:t>
            </a:r>
            <a:r>
              <a:rPr lang="en-US" sz="2000"/>
              <a:t>Environment of Continuous </a:t>
            </a:r>
            <a:r>
              <a:rPr lang="en-US" sz="2000" dirty="0"/>
              <a:t>Reporting, Assessment, and Improvement</a:t>
            </a:r>
          </a:p>
          <a:p>
            <a:endParaRPr lang="en-US" sz="2000" dirty="0"/>
          </a:p>
        </p:txBody>
      </p:sp>
      <p:sp>
        <p:nvSpPr>
          <p:cNvPr id="4" name="Slide Number Placeholder 3"/>
          <p:cNvSpPr>
            <a:spLocks noGrp="1"/>
          </p:cNvSpPr>
          <p:nvPr>
            <p:ph type="sldNum" sz="quarter" idx="12"/>
          </p:nvPr>
        </p:nvSpPr>
        <p:spPr/>
        <p:txBody>
          <a:bodyPr/>
          <a:lstStyle/>
          <a:p>
            <a:pPr>
              <a:defRPr/>
            </a:pPr>
            <a:fld id="{ABE081DB-B98F-49DD-9D04-9C90B396C5C5}"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438676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415C901-039D-4058-80C7-5ABA400CDB06}"/>
              </a:ext>
            </a:extLst>
          </p:cNvPr>
          <p:cNvSpPr/>
          <p:nvPr/>
        </p:nvSpPr>
        <p:spPr>
          <a:xfrm>
            <a:off x="4328449" y="2228851"/>
            <a:ext cx="1364879" cy="136487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5" name="Oval 4">
            <a:extLst>
              <a:ext uri="{FF2B5EF4-FFF2-40B4-BE49-F238E27FC236}">
                <a16:creationId xmlns:a16="http://schemas.microsoft.com/office/drawing/2014/main" id="{966DA334-7569-42CB-95CD-419F4AC26092}"/>
              </a:ext>
            </a:extLst>
          </p:cNvPr>
          <p:cNvSpPr/>
          <p:nvPr/>
        </p:nvSpPr>
        <p:spPr>
          <a:xfrm>
            <a:off x="6639547" y="2254217"/>
            <a:ext cx="1364879" cy="1364879"/>
          </a:xfrm>
          <a:prstGeom prst="ellipse">
            <a:avLst/>
          </a:prstGeom>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00B0F0"/>
                </a:solidFill>
              </a:rPr>
              <a:t>P3</a:t>
            </a:r>
          </a:p>
        </p:txBody>
      </p:sp>
      <p:sp>
        <p:nvSpPr>
          <p:cNvPr id="6" name="Oval 5">
            <a:extLst>
              <a:ext uri="{FF2B5EF4-FFF2-40B4-BE49-F238E27FC236}">
                <a16:creationId xmlns:a16="http://schemas.microsoft.com/office/drawing/2014/main" id="{6D8E2964-D9A5-4A16-8604-F04921C189EB}"/>
              </a:ext>
            </a:extLst>
          </p:cNvPr>
          <p:cNvSpPr/>
          <p:nvPr/>
        </p:nvSpPr>
        <p:spPr>
          <a:xfrm>
            <a:off x="8950645" y="2244592"/>
            <a:ext cx="1364879" cy="1333395"/>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19" name="Oval 18">
            <a:extLst>
              <a:ext uri="{FF2B5EF4-FFF2-40B4-BE49-F238E27FC236}">
                <a16:creationId xmlns:a16="http://schemas.microsoft.com/office/drawing/2014/main" id="{FC17936A-EE2B-4C30-A31C-496282D48B87}"/>
              </a:ext>
            </a:extLst>
          </p:cNvPr>
          <p:cNvSpPr/>
          <p:nvPr/>
        </p:nvSpPr>
        <p:spPr>
          <a:xfrm>
            <a:off x="2047730" y="2295328"/>
            <a:ext cx="1333395" cy="1333395"/>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23" name="Freeform: Shape 22" descr="timeline ">
            <a:extLst>
              <a:ext uri="{FF2B5EF4-FFF2-40B4-BE49-F238E27FC236}">
                <a16:creationId xmlns:a16="http://schemas.microsoft.com/office/drawing/2014/main" id="{7889103E-B405-4427-BC20-A3CA893D099A}"/>
              </a:ext>
            </a:extLst>
          </p:cNvPr>
          <p:cNvSpPr/>
          <p:nvPr/>
        </p:nvSpPr>
        <p:spPr>
          <a:xfrm flipH="1" flipV="1">
            <a:off x="1436766" y="1761809"/>
            <a:ext cx="9452496" cy="2462342"/>
          </a:xfrm>
          <a:custGeom>
            <a:avLst/>
            <a:gdLst>
              <a:gd name="connsiteX0" fmla="*/ 1192508 w 9252295"/>
              <a:gd name="connsiteY0" fmla="*/ 2410190 h 2410190"/>
              <a:gd name="connsiteX1" fmla="*/ 0 w 9252295"/>
              <a:gd name="connsiteY1" fmla="*/ 1217682 h 2410190"/>
              <a:gd name="connsiteX2" fmla="*/ 1107 w 9252295"/>
              <a:gd name="connsiteY2" fmla="*/ 1206703 h 2410190"/>
              <a:gd name="connsiteX3" fmla="*/ 96158 w 9252295"/>
              <a:gd name="connsiteY3" fmla="*/ 1206703 h 2410190"/>
              <a:gd name="connsiteX4" fmla="*/ 95051 w 9252295"/>
              <a:gd name="connsiteY4" fmla="*/ 1217682 h 2410190"/>
              <a:gd name="connsiteX5" fmla="*/ 1192508 w 9252295"/>
              <a:gd name="connsiteY5" fmla="*/ 2315139 h 2410190"/>
              <a:gd name="connsiteX6" fmla="*/ 2289965 w 9252295"/>
              <a:gd name="connsiteY6" fmla="*/ 1217682 h 2410190"/>
              <a:gd name="connsiteX7" fmla="*/ 2289554 w 9252295"/>
              <a:gd name="connsiteY7" fmla="*/ 1209531 h 2410190"/>
              <a:gd name="connsiteX8" fmla="*/ 2290085 w 9252295"/>
              <a:gd name="connsiteY8" fmla="*/ 1209531 h 2410190"/>
              <a:gd name="connsiteX9" fmla="*/ 2295831 w 9252295"/>
              <a:gd name="connsiteY9" fmla="*/ 1095755 h 2410190"/>
              <a:gd name="connsiteX10" fmla="*/ 3482182 w 9252295"/>
              <a:gd name="connsiteY10" fmla="*/ 25174 h 2410190"/>
              <a:gd name="connsiteX11" fmla="*/ 4668533 w 9252295"/>
              <a:gd name="connsiteY11" fmla="*/ 1095755 h 2410190"/>
              <a:gd name="connsiteX12" fmla="*/ 4674278 w 9252295"/>
              <a:gd name="connsiteY12" fmla="*/ 1209531 h 2410190"/>
              <a:gd name="connsiteX13" fmla="*/ 4673516 w 9252295"/>
              <a:gd name="connsiteY13" fmla="*/ 1209531 h 2410190"/>
              <a:gd name="connsiteX14" fmla="*/ 4678322 w 9252295"/>
              <a:gd name="connsiteY14" fmla="*/ 1304717 h 2410190"/>
              <a:gd name="connsiteX15" fmla="*/ 5770114 w 9252295"/>
              <a:gd name="connsiteY15" fmla="*/ 2289966 h 2410190"/>
              <a:gd name="connsiteX16" fmla="*/ 6861904 w 9252295"/>
              <a:gd name="connsiteY16" fmla="*/ 1304717 h 2410190"/>
              <a:gd name="connsiteX17" fmla="*/ 6867159 w 9252295"/>
              <a:gd name="connsiteY17" fmla="*/ 1200660 h 2410190"/>
              <a:gd name="connsiteX18" fmla="*/ 6867690 w 9252295"/>
              <a:gd name="connsiteY18" fmla="*/ 1200660 h 2410190"/>
              <a:gd name="connsiteX19" fmla="*/ 6867279 w 9252295"/>
              <a:gd name="connsiteY19" fmla="*/ 1192508 h 2410190"/>
              <a:gd name="connsiteX20" fmla="*/ 8059787 w 9252295"/>
              <a:gd name="connsiteY20" fmla="*/ 0 h 2410190"/>
              <a:gd name="connsiteX21" fmla="*/ 9252295 w 9252295"/>
              <a:gd name="connsiteY21" fmla="*/ 1192508 h 2410190"/>
              <a:gd name="connsiteX22" fmla="*/ 9251964 w 9252295"/>
              <a:gd name="connsiteY22" fmla="*/ 1195794 h 2410190"/>
              <a:gd name="connsiteX23" fmla="*/ 9156913 w 9252295"/>
              <a:gd name="connsiteY23" fmla="*/ 1195794 h 2410190"/>
              <a:gd name="connsiteX24" fmla="*/ 9157244 w 9252295"/>
              <a:gd name="connsiteY24" fmla="*/ 1192508 h 2410190"/>
              <a:gd name="connsiteX25" fmla="*/ 8059787 w 9252295"/>
              <a:gd name="connsiteY25" fmla="*/ 95051 h 2410190"/>
              <a:gd name="connsiteX26" fmla="*/ 6962330 w 9252295"/>
              <a:gd name="connsiteY26" fmla="*/ 1192508 h 2410190"/>
              <a:gd name="connsiteX27" fmla="*/ 6962741 w 9252295"/>
              <a:gd name="connsiteY27" fmla="*/ 1200660 h 2410190"/>
              <a:gd name="connsiteX28" fmla="*/ 6962209 w 9252295"/>
              <a:gd name="connsiteY28" fmla="*/ 1200660 h 2410190"/>
              <a:gd name="connsiteX29" fmla="*/ 6956464 w 9252295"/>
              <a:gd name="connsiteY29" fmla="*/ 1314435 h 2410190"/>
              <a:gd name="connsiteX30" fmla="*/ 5770114 w 9252295"/>
              <a:gd name="connsiteY30" fmla="*/ 2385016 h 2410190"/>
              <a:gd name="connsiteX31" fmla="*/ 4583763 w 9252295"/>
              <a:gd name="connsiteY31" fmla="*/ 1314435 h 2410190"/>
              <a:gd name="connsiteX32" fmla="*/ 4578017 w 9252295"/>
              <a:gd name="connsiteY32" fmla="*/ 1200660 h 2410190"/>
              <a:gd name="connsiteX33" fmla="*/ 4578780 w 9252295"/>
              <a:gd name="connsiteY33" fmla="*/ 1200660 h 2410190"/>
              <a:gd name="connsiteX34" fmla="*/ 4573974 w 9252295"/>
              <a:gd name="connsiteY34" fmla="*/ 1105474 h 2410190"/>
              <a:gd name="connsiteX35" fmla="*/ 3482182 w 9252295"/>
              <a:gd name="connsiteY35" fmla="*/ 120225 h 2410190"/>
              <a:gd name="connsiteX36" fmla="*/ 2390391 w 9252295"/>
              <a:gd name="connsiteY36" fmla="*/ 1105474 h 2410190"/>
              <a:gd name="connsiteX37" fmla="*/ 2385136 w 9252295"/>
              <a:gd name="connsiteY37" fmla="*/ 1209531 h 2410190"/>
              <a:gd name="connsiteX38" fmla="*/ 2384604 w 9252295"/>
              <a:gd name="connsiteY38" fmla="*/ 1209531 h 2410190"/>
              <a:gd name="connsiteX39" fmla="*/ 2385016 w 9252295"/>
              <a:gd name="connsiteY39" fmla="*/ 1217682 h 2410190"/>
              <a:gd name="connsiteX40" fmla="*/ 1192508 w 9252295"/>
              <a:gd name="connsiteY40" fmla="*/ 2410190 h 2410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252295" h="2410190">
                <a:moveTo>
                  <a:pt x="1192508" y="2410190"/>
                </a:moveTo>
                <a:cubicBezTo>
                  <a:pt x="533904" y="2410190"/>
                  <a:pt x="0" y="1876286"/>
                  <a:pt x="0" y="1217682"/>
                </a:cubicBezTo>
                <a:lnTo>
                  <a:pt x="1107" y="1206703"/>
                </a:lnTo>
                <a:lnTo>
                  <a:pt x="96158" y="1206703"/>
                </a:lnTo>
                <a:lnTo>
                  <a:pt x="95051" y="1217682"/>
                </a:lnTo>
                <a:cubicBezTo>
                  <a:pt x="95051" y="1823791"/>
                  <a:pt x="586400" y="2315139"/>
                  <a:pt x="1192508" y="2315139"/>
                </a:cubicBezTo>
                <a:cubicBezTo>
                  <a:pt x="1798616" y="2315139"/>
                  <a:pt x="2289965" y="1823791"/>
                  <a:pt x="2289965" y="1217682"/>
                </a:cubicBezTo>
                <a:lnTo>
                  <a:pt x="2289554" y="1209531"/>
                </a:lnTo>
                <a:lnTo>
                  <a:pt x="2290085" y="1209531"/>
                </a:lnTo>
                <a:lnTo>
                  <a:pt x="2295831" y="1095755"/>
                </a:lnTo>
                <a:cubicBezTo>
                  <a:pt x="2356899" y="494427"/>
                  <a:pt x="2864742" y="25174"/>
                  <a:pt x="3482182" y="25174"/>
                </a:cubicBezTo>
                <a:cubicBezTo>
                  <a:pt x="4099623" y="25174"/>
                  <a:pt x="4607465" y="494427"/>
                  <a:pt x="4668533" y="1095755"/>
                </a:cubicBezTo>
                <a:lnTo>
                  <a:pt x="4674278" y="1209531"/>
                </a:lnTo>
                <a:lnTo>
                  <a:pt x="4673516" y="1209531"/>
                </a:lnTo>
                <a:lnTo>
                  <a:pt x="4678322" y="1304717"/>
                </a:lnTo>
                <a:cubicBezTo>
                  <a:pt x="4734523" y="1858116"/>
                  <a:pt x="5201886" y="2289966"/>
                  <a:pt x="5770114" y="2289966"/>
                </a:cubicBezTo>
                <a:cubicBezTo>
                  <a:pt x="6338340" y="2289966"/>
                  <a:pt x="6805704" y="1858116"/>
                  <a:pt x="6861904" y="1304717"/>
                </a:cubicBezTo>
                <a:lnTo>
                  <a:pt x="6867159" y="1200660"/>
                </a:lnTo>
                <a:lnTo>
                  <a:pt x="6867690" y="1200660"/>
                </a:lnTo>
                <a:lnTo>
                  <a:pt x="6867279" y="1192508"/>
                </a:lnTo>
                <a:cubicBezTo>
                  <a:pt x="6867279" y="533905"/>
                  <a:pt x="7401183" y="0"/>
                  <a:pt x="8059787" y="0"/>
                </a:cubicBezTo>
                <a:cubicBezTo>
                  <a:pt x="8718390" y="0"/>
                  <a:pt x="9252295" y="533905"/>
                  <a:pt x="9252295" y="1192508"/>
                </a:cubicBezTo>
                <a:lnTo>
                  <a:pt x="9251964" y="1195794"/>
                </a:lnTo>
                <a:lnTo>
                  <a:pt x="9156913" y="1195794"/>
                </a:lnTo>
                <a:lnTo>
                  <a:pt x="9157244" y="1192508"/>
                </a:lnTo>
                <a:cubicBezTo>
                  <a:pt x="9157244" y="586400"/>
                  <a:pt x="8665895" y="95051"/>
                  <a:pt x="8059787" y="95051"/>
                </a:cubicBezTo>
                <a:cubicBezTo>
                  <a:pt x="7453679" y="95051"/>
                  <a:pt x="6962330" y="586400"/>
                  <a:pt x="6962330" y="1192508"/>
                </a:cubicBezTo>
                <a:lnTo>
                  <a:pt x="6962741" y="1200660"/>
                </a:lnTo>
                <a:lnTo>
                  <a:pt x="6962209" y="1200660"/>
                </a:lnTo>
                <a:lnTo>
                  <a:pt x="6956464" y="1314435"/>
                </a:lnTo>
                <a:cubicBezTo>
                  <a:pt x="6895396" y="1915764"/>
                  <a:pt x="6387554" y="2385016"/>
                  <a:pt x="5770114" y="2385016"/>
                </a:cubicBezTo>
                <a:cubicBezTo>
                  <a:pt x="5152672" y="2385016"/>
                  <a:pt x="4644831" y="1915764"/>
                  <a:pt x="4583763" y="1314435"/>
                </a:cubicBezTo>
                <a:lnTo>
                  <a:pt x="4578017" y="1200660"/>
                </a:lnTo>
                <a:lnTo>
                  <a:pt x="4578780" y="1200660"/>
                </a:lnTo>
                <a:lnTo>
                  <a:pt x="4573974" y="1105474"/>
                </a:lnTo>
                <a:cubicBezTo>
                  <a:pt x="4517772" y="552075"/>
                  <a:pt x="4050409" y="120225"/>
                  <a:pt x="3482182" y="120225"/>
                </a:cubicBezTo>
                <a:cubicBezTo>
                  <a:pt x="2913956" y="120225"/>
                  <a:pt x="2446592" y="552075"/>
                  <a:pt x="2390391" y="1105474"/>
                </a:cubicBezTo>
                <a:lnTo>
                  <a:pt x="2385136" y="1209531"/>
                </a:lnTo>
                <a:lnTo>
                  <a:pt x="2384604" y="1209531"/>
                </a:lnTo>
                <a:lnTo>
                  <a:pt x="2385016" y="1217682"/>
                </a:lnTo>
                <a:cubicBezTo>
                  <a:pt x="2385016" y="1876286"/>
                  <a:pt x="1851111" y="2410190"/>
                  <a:pt x="1192508" y="2410190"/>
                </a:cubicBezTo>
                <a:close/>
              </a:path>
            </a:pathLst>
          </a:custGeom>
          <a:gradFill flip="none" rotWithShape="1">
            <a:gsLst>
              <a:gs pos="61000">
                <a:srgbClr val="00B0F0"/>
              </a:gs>
              <a:gs pos="39000">
                <a:schemeClr val="accent5"/>
              </a:gs>
              <a:gs pos="18000">
                <a:schemeClr val="accent4"/>
              </a:gs>
              <a:gs pos="92000">
                <a:schemeClr val="accent3"/>
              </a:gs>
            </a:gsLst>
            <a:lin ang="10800000" scaled="0"/>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accent2"/>
              </a:solidFill>
            </a:endParaRPr>
          </a:p>
        </p:txBody>
      </p:sp>
      <p:sp>
        <p:nvSpPr>
          <p:cNvPr id="2" name="Oval 1" descr="timeline endpoints">
            <a:extLst>
              <a:ext uri="{FF2B5EF4-FFF2-40B4-BE49-F238E27FC236}">
                <a16:creationId xmlns:a16="http://schemas.microsoft.com/office/drawing/2014/main" id="{81AA7F01-98B3-49CE-A287-1B558536C306}"/>
              </a:ext>
            </a:extLst>
          </p:cNvPr>
          <p:cNvSpPr/>
          <p:nvPr/>
        </p:nvSpPr>
        <p:spPr>
          <a:xfrm>
            <a:off x="1378950" y="2885041"/>
            <a:ext cx="218092" cy="218092"/>
          </a:xfrm>
          <a:prstGeom prst="ellipse">
            <a:avLst/>
          </a:prstGeom>
          <a:solidFill>
            <a:schemeClr val="accent4"/>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descr="timeline endpoints">
            <a:extLst>
              <a:ext uri="{FF2B5EF4-FFF2-40B4-BE49-F238E27FC236}">
                <a16:creationId xmlns:a16="http://schemas.microsoft.com/office/drawing/2014/main" id="{491CCD59-030F-4F79-9A33-EBC86A2EC9FE}"/>
              </a:ext>
            </a:extLst>
          </p:cNvPr>
          <p:cNvSpPr/>
          <p:nvPr/>
        </p:nvSpPr>
        <p:spPr>
          <a:xfrm>
            <a:off x="10724992" y="2820596"/>
            <a:ext cx="218092" cy="218092"/>
          </a:xfrm>
          <a:prstGeom prst="ellipse">
            <a:avLst/>
          </a:prstGeom>
          <a:solidFill>
            <a:srgbClr val="20A472"/>
          </a:solidFill>
          <a:ln w="76200">
            <a:solidFill>
              <a:srgbClr val="20A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0A472"/>
              </a:solidFill>
            </a:endParaRPr>
          </a:p>
        </p:txBody>
      </p:sp>
      <p:sp>
        <p:nvSpPr>
          <p:cNvPr id="16" name="Text Placeholder 15">
            <a:extLst>
              <a:ext uri="{FF2B5EF4-FFF2-40B4-BE49-F238E27FC236}">
                <a16:creationId xmlns:a16="http://schemas.microsoft.com/office/drawing/2014/main" id="{B6086B1F-4F6D-4493-AE84-2520E93642DE}"/>
              </a:ext>
            </a:extLst>
          </p:cNvPr>
          <p:cNvSpPr>
            <a:spLocks noGrp="1"/>
          </p:cNvSpPr>
          <p:nvPr>
            <p:ph type="body" sz="quarter" idx="10"/>
          </p:nvPr>
        </p:nvSpPr>
        <p:spPr>
          <a:xfrm>
            <a:off x="1824814" y="4319690"/>
            <a:ext cx="1796396" cy="302186"/>
          </a:xfrm>
        </p:spPr>
        <p:txBody>
          <a:bodyPr/>
          <a:lstStyle/>
          <a:p>
            <a:r>
              <a:rPr lang="en-US" dirty="0"/>
              <a:t>Planning and Paperwork</a:t>
            </a:r>
          </a:p>
        </p:txBody>
      </p:sp>
      <p:sp>
        <p:nvSpPr>
          <p:cNvPr id="17" name="Text Placeholder 16">
            <a:extLst>
              <a:ext uri="{FF2B5EF4-FFF2-40B4-BE49-F238E27FC236}">
                <a16:creationId xmlns:a16="http://schemas.microsoft.com/office/drawing/2014/main" id="{6A44816B-378D-41B5-84D7-39CECE2E452E}"/>
              </a:ext>
            </a:extLst>
          </p:cNvPr>
          <p:cNvSpPr>
            <a:spLocks noGrp="1"/>
          </p:cNvSpPr>
          <p:nvPr>
            <p:ph type="body" sz="quarter" idx="11"/>
          </p:nvPr>
        </p:nvSpPr>
        <p:spPr>
          <a:xfrm>
            <a:off x="1807643" y="5019601"/>
            <a:ext cx="1813567" cy="706438"/>
          </a:xfrm>
        </p:spPr>
        <p:txBody>
          <a:bodyPr/>
          <a:lstStyle/>
          <a:p>
            <a:r>
              <a:rPr lang="en-US" dirty="0"/>
              <a:t>Guidance Documents, TAD’s, QMP’s, </a:t>
            </a:r>
            <a:r>
              <a:rPr lang="en-US" sz="1400" b="1" dirty="0"/>
              <a:t>QAPP’s</a:t>
            </a:r>
            <a:endParaRPr lang="en-US" dirty="0"/>
          </a:p>
          <a:p>
            <a:endParaRPr lang="en-US" dirty="0"/>
          </a:p>
        </p:txBody>
      </p:sp>
      <p:sp>
        <p:nvSpPr>
          <p:cNvPr id="18" name="Text Placeholder 17">
            <a:extLst>
              <a:ext uri="{FF2B5EF4-FFF2-40B4-BE49-F238E27FC236}">
                <a16:creationId xmlns:a16="http://schemas.microsoft.com/office/drawing/2014/main" id="{2EFC63F8-23B1-4F22-9868-15EB446170F3}"/>
              </a:ext>
            </a:extLst>
          </p:cNvPr>
          <p:cNvSpPr>
            <a:spLocks noGrp="1"/>
          </p:cNvSpPr>
          <p:nvPr>
            <p:ph type="body" sz="quarter" idx="12"/>
          </p:nvPr>
        </p:nvSpPr>
        <p:spPr>
          <a:xfrm>
            <a:off x="4112689" y="4389007"/>
            <a:ext cx="1796396" cy="302186"/>
          </a:xfrm>
        </p:spPr>
        <p:txBody>
          <a:bodyPr/>
          <a:lstStyle/>
          <a:p>
            <a:r>
              <a:rPr lang="en-US" sz="1800" dirty="0"/>
              <a:t>Implementation</a:t>
            </a:r>
          </a:p>
        </p:txBody>
      </p:sp>
      <p:sp>
        <p:nvSpPr>
          <p:cNvPr id="20" name="Text Placeholder 19">
            <a:extLst>
              <a:ext uri="{FF2B5EF4-FFF2-40B4-BE49-F238E27FC236}">
                <a16:creationId xmlns:a16="http://schemas.microsoft.com/office/drawing/2014/main" id="{AA64E66E-DA3C-42CD-80D9-89BD3A8A401A}"/>
              </a:ext>
            </a:extLst>
          </p:cNvPr>
          <p:cNvSpPr>
            <a:spLocks noGrp="1"/>
          </p:cNvSpPr>
          <p:nvPr>
            <p:ph type="body" sz="quarter" idx="13"/>
          </p:nvPr>
        </p:nvSpPr>
        <p:spPr>
          <a:xfrm>
            <a:off x="4104104" y="5058834"/>
            <a:ext cx="1813567" cy="706438"/>
          </a:xfrm>
        </p:spPr>
        <p:txBody>
          <a:bodyPr/>
          <a:lstStyle/>
          <a:p>
            <a:r>
              <a:rPr lang="en-US" dirty="0"/>
              <a:t>QAPP Implementation, Internal QC Activities, QC Reports, MQOs, AQS, AQI</a:t>
            </a:r>
          </a:p>
          <a:p>
            <a:endParaRPr lang="en-US" dirty="0"/>
          </a:p>
        </p:txBody>
      </p:sp>
      <p:sp>
        <p:nvSpPr>
          <p:cNvPr id="21" name="Text Placeholder 20">
            <a:extLst>
              <a:ext uri="{FF2B5EF4-FFF2-40B4-BE49-F238E27FC236}">
                <a16:creationId xmlns:a16="http://schemas.microsoft.com/office/drawing/2014/main" id="{F5A6A695-5271-4895-88EF-663A3F593E59}"/>
              </a:ext>
            </a:extLst>
          </p:cNvPr>
          <p:cNvSpPr>
            <a:spLocks noGrp="1"/>
          </p:cNvSpPr>
          <p:nvPr>
            <p:ph type="body" sz="quarter" idx="14"/>
          </p:nvPr>
        </p:nvSpPr>
        <p:spPr>
          <a:xfrm>
            <a:off x="6641822" y="4374532"/>
            <a:ext cx="1796396" cy="302186"/>
          </a:xfrm>
        </p:spPr>
        <p:txBody>
          <a:bodyPr/>
          <a:lstStyle/>
          <a:p>
            <a:r>
              <a:rPr lang="en-US" sz="1800" dirty="0"/>
              <a:t>Assessment</a:t>
            </a:r>
          </a:p>
        </p:txBody>
      </p:sp>
      <p:sp>
        <p:nvSpPr>
          <p:cNvPr id="22" name="Text Placeholder 21">
            <a:extLst>
              <a:ext uri="{FF2B5EF4-FFF2-40B4-BE49-F238E27FC236}">
                <a16:creationId xmlns:a16="http://schemas.microsoft.com/office/drawing/2014/main" id="{93CA8393-83FA-4B7B-BF41-CB601BA16432}"/>
              </a:ext>
            </a:extLst>
          </p:cNvPr>
          <p:cNvSpPr>
            <a:spLocks noGrp="1"/>
          </p:cNvSpPr>
          <p:nvPr>
            <p:ph type="body" sz="quarter" idx="15"/>
          </p:nvPr>
        </p:nvSpPr>
        <p:spPr>
          <a:xfrm>
            <a:off x="6624651" y="4996989"/>
            <a:ext cx="1813567" cy="706438"/>
          </a:xfrm>
        </p:spPr>
        <p:txBody>
          <a:bodyPr/>
          <a:lstStyle/>
          <a:p>
            <a:r>
              <a:rPr lang="en-US" sz="1400" b="1" dirty="0"/>
              <a:t>Systems Audits TSA’s, Network Reviews, Performance Audits</a:t>
            </a:r>
          </a:p>
          <a:p>
            <a:endParaRPr lang="en-US" dirty="0"/>
          </a:p>
        </p:txBody>
      </p:sp>
      <p:sp>
        <p:nvSpPr>
          <p:cNvPr id="24" name="Text Placeholder 23">
            <a:extLst>
              <a:ext uri="{FF2B5EF4-FFF2-40B4-BE49-F238E27FC236}">
                <a16:creationId xmlns:a16="http://schemas.microsoft.com/office/drawing/2014/main" id="{3CD04606-2C05-4AC9-9F6C-C0E9EDF1BC26}"/>
              </a:ext>
            </a:extLst>
          </p:cNvPr>
          <p:cNvSpPr>
            <a:spLocks noGrp="1"/>
          </p:cNvSpPr>
          <p:nvPr>
            <p:ph type="body" sz="quarter" idx="16"/>
          </p:nvPr>
        </p:nvSpPr>
        <p:spPr>
          <a:xfrm>
            <a:off x="9037642" y="4374532"/>
            <a:ext cx="1796396" cy="302186"/>
          </a:xfrm>
        </p:spPr>
        <p:txBody>
          <a:bodyPr/>
          <a:lstStyle/>
          <a:p>
            <a:r>
              <a:rPr lang="en-US" dirty="0"/>
              <a:t>Reports</a:t>
            </a:r>
          </a:p>
        </p:txBody>
      </p:sp>
      <p:sp>
        <p:nvSpPr>
          <p:cNvPr id="25" name="Text Placeholder 24">
            <a:extLst>
              <a:ext uri="{FF2B5EF4-FFF2-40B4-BE49-F238E27FC236}">
                <a16:creationId xmlns:a16="http://schemas.microsoft.com/office/drawing/2014/main" id="{DA3309B0-9F41-47B2-8F25-109874864183}"/>
              </a:ext>
            </a:extLst>
          </p:cNvPr>
          <p:cNvSpPr>
            <a:spLocks noGrp="1"/>
          </p:cNvSpPr>
          <p:nvPr>
            <p:ph type="body" sz="quarter" idx="17"/>
          </p:nvPr>
        </p:nvSpPr>
        <p:spPr>
          <a:xfrm>
            <a:off x="8911425" y="4929719"/>
            <a:ext cx="1813567" cy="706438"/>
          </a:xfrm>
        </p:spPr>
        <p:txBody>
          <a:bodyPr/>
          <a:lstStyle/>
          <a:p>
            <a:r>
              <a:rPr lang="en-US" dirty="0"/>
              <a:t>Data Quality Assessments, Data Quality Indicators DQI’s, QA Reports, Audit Reports</a:t>
            </a:r>
          </a:p>
          <a:p>
            <a:endParaRPr lang="en-US" dirty="0"/>
          </a:p>
        </p:txBody>
      </p:sp>
      <p:sp>
        <p:nvSpPr>
          <p:cNvPr id="34" name="Title 33">
            <a:extLst>
              <a:ext uri="{FF2B5EF4-FFF2-40B4-BE49-F238E27FC236}">
                <a16:creationId xmlns:a16="http://schemas.microsoft.com/office/drawing/2014/main" id="{F28D01B5-A5BC-45A3-8718-13BDC694F21C}"/>
              </a:ext>
            </a:extLst>
          </p:cNvPr>
          <p:cNvSpPr>
            <a:spLocks noGrp="1"/>
          </p:cNvSpPr>
          <p:nvPr>
            <p:ph type="title"/>
          </p:nvPr>
        </p:nvSpPr>
        <p:spPr/>
        <p:txBody>
          <a:bodyPr/>
          <a:lstStyle/>
          <a:p>
            <a:r>
              <a:rPr lang="en-US" dirty="0"/>
              <a:t>Parts of a US Air Monitoring QA/QC Program</a:t>
            </a:r>
          </a:p>
        </p:txBody>
      </p:sp>
      <p:sp>
        <p:nvSpPr>
          <p:cNvPr id="7" name="TextBox 6">
            <a:extLst>
              <a:ext uri="{FF2B5EF4-FFF2-40B4-BE49-F238E27FC236}">
                <a16:creationId xmlns:a16="http://schemas.microsoft.com/office/drawing/2014/main" id="{CEB2BB0E-384F-C5A7-9392-580C53E79C2F}"/>
              </a:ext>
            </a:extLst>
          </p:cNvPr>
          <p:cNvSpPr txBox="1"/>
          <p:nvPr/>
        </p:nvSpPr>
        <p:spPr>
          <a:xfrm>
            <a:off x="3318933" y="1265571"/>
            <a:ext cx="5554133" cy="369332"/>
          </a:xfrm>
          <a:prstGeom prst="rect">
            <a:avLst/>
          </a:prstGeom>
          <a:noFill/>
        </p:spPr>
        <p:txBody>
          <a:bodyPr wrap="square" rtlCol="0">
            <a:spAutoFit/>
          </a:bodyPr>
          <a:lstStyle/>
          <a:p>
            <a:r>
              <a:rPr lang="en-US" b="1" u="sng" dirty="0">
                <a:solidFill>
                  <a:srgbClr val="0070C0"/>
                </a:solidFill>
              </a:rPr>
              <a:t>Quality System Requirements for EPA Funded Programs</a:t>
            </a:r>
          </a:p>
        </p:txBody>
      </p:sp>
    </p:spTree>
    <p:extLst>
      <p:ext uri="{BB962C8B-B14F-4D97-AF65-F5344CB8AC3E}">
        <p14:creationId xmlns:p14="http://schemas.microsoft.com/office/powerpoint/2010/main" val="423062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t>Quality Assurance Project Plan (QAPP)</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887253" y="2128595"/>
            <a:ext cx="7267253" cy="3163280"/>
          </a:xfrm>
        </p:spPr>
        <p:txBody>
          <a:bodyPr/>
          <a:lstStyle/>
          <a:p>
            <a:endParaRPr lang="en-US" dirty="0"/>
          </a:p>
          <a:p>
            <a:pPr marL="171450" indent="-171450">
              <a:buFont typeface="Arial" panose="020B0604020202020204" pitchFamily="34" charset="0"/>
              <a:buChar char="•"/>
            </a:pPr>
            <a:r>
              <a:rPr lang="en-US" sz="1600" dirty="0"/>
              <a:t>The QAPP is your Agency’s specific planning document for conducting a specific monitoring project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It is an overview of your agency’s specific business rules, policies, and quality assurance/ quality control (QA/QC) procedures for conducting the monitoring project</a:t>
            </a: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r>
              <a:rPr lang="en-US" sz="1600" dirty="0"/>
              <a:t>The QAPP is the engine of an air monitoring project</a:t>
            </a:r>
          </a:p>
          <a:p>
            <a:pPr marL="171450" indent="-171450">
              <a:buFont typeface="Arial" panose="020B0604020202020204" pitchFamily="34" charset="0"/>
              <a:buChar char="•"/>
            </a:pPr>
            <a:endParaRPr lang="en-US" sz="1600" dirty="0"/>
          </a:p>
          <a:p>
            <a:endParaRPr lang="en-US" dirty="0"/>
          </a:p>
          <a:p>
            <a:endParaRPr lang="en-US" dirty="0"/>
          </a:p>
        </p:txBody>
      </p:sp>
      <p:pic>
        <p:nvPicPr>
          <p:cNvPr id="5" name="Picture 4" descr="Diagram, engineering drawing&#10;&#10;Description automatically generated">
            <a:extLst>
              <a:ext uri="{FF2B5EF4-FFF2-40B4-BE49-F238E27FC236}">
                <a16:creationId xmlns:a16="http://schemas.microsoft.com/office/drawing/2014/main" id="{8DF15710-AF02-2140-B906-C302E187E4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600" y="4742133"/>
            <a:ext cx="2498154" cy="16487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1932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t>The QAPP is Designed To</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887253" y="1824263"/>
            <a:ext cx="7267253" cy="4565216"/>
          </a:xfrm>
        </p:spPr>
        <p:txBody>
          <a:bodyPr/>
          <a:lstStyle/>
          <a:p>
            <a:endParaRPr lang="en-US" dirty="0"/>
          </a:p>
          <a:p>
            <a:pPr marL="171450" indent="-171450">
              <a:buFont typeface="Arial" panose="020B0604020202020204" pitchFamily="34" charset="0"/>
              <a:buChar char="•"/>
            </a:pPr>
            <a:r>
              <a:rPr lang="en-US" sz="1800" dirty="0"/>
              <a:t>Help improve communications with all staff involved with the monitoring project</a:t>
            </a:r>
          </a:p>
          <a:p>
            <a:pPr marL="171450" indent="-171450">
              <a:buFont typeface="Arial" panose="020B0604020202020204" pitchFamily="34" charset="0"/>
              <a:buChar char="•"/>
            </a:pPr>
            <a:endParaRPr lang="en-US" sz="1800" dirty="0">
              <a:highlight>
                <a:srgbClr val="FFFF00"/>
              </a:highlight>
            </a:endParaRPr>
          </a:p>
          <a:p>
            <a:pPr marL="171450" indent="-171450">
              <a:buFont typeface="Arial" panose="020B0604020202020204" pitchFamily="34" charset="0"/>
              <a:buChar char="•"/>
            </a:pPr>
            <a:r>
              <a:rPr lang="en-US" sz="1800" dirty="0"/>
              <a:t>Detail responsibilities such that all parties are aware of their roles within the project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The QAPP can serve as both a training guide and legacy document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A QAPP is required for all EPA funded projects where data collection is involved</a:t>
            </a:r>
          </a:p>
          <a:p>
            <a:endParaRPr lang="en-US" dirty="0"/>
          </a:p>
          <a:p>
            <a:endParaRPr lang="en-US" dirty="0"/>
          </a:p>
        </p:txBody>
      </p:sp>
    </p:spTree>
    <p:extLst>
      <p:ext uri="{BB962C8B-B14F-4D97-AF65-F5344CB8AC3E}">
        <p14:creationId xmlns:p14="http://schemas.microsoft.com/office/powerpoint/2010/main" val="1036067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B2F02A22-56A3-42EF-908D-D2912537BFCB}"/>
              </a:ext>
            </a:extLst>
          </p:cNvPr>
          <p:cNvSpPr/>
          <p:nvPr/>
        </p:nvSpPr>
        <p:spPr>
          <a:xfrm>
            <a:off x="409537" y="2854501"/>
            <a:ext cx="808649" cy="808649"/>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5"/>
                </a:solidFill>
              </a:rPr>
              <a:t>P2</a:t>
            </a:r>
          </a:p>
        </p:txBody>
      </p:sp>
      <p:sp>
        <p:nvSpPr>
          <p:cNvPr id="19" name="Oval 18">
            <a:extLst>
              <a:ext uri="{FF2B5EF4-FFF2-40B4-BE49-F238E27FC236}">
                <a16:creationId xmlns:a16="http://schemas.microsoft.com/office/drawing/2014/main" id="{BB500843-B3EC-400A-ACDA-E2D1492353C4}"/>
              </a:ext>
            </a:extLst>
          </p:cNvPr>
          <p:cNvSpPr/>
          <p:nvPr/>
        </p:nvSpPr>
        <p:spPr>
          <a:xfrm>
            <a:off x="409537" y="3984731"/>
            <a:ext cx="808649" cy="808649"/>
          </a:xfrm>
          <a:prstGeom prst="ellipse">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solidFill>
              </a:rPr>
              <a:t>P3</a:t>
            </a:r>
          </a:p>
        </p:txBody>
      </p:sp>
      <p:sp>
        <p:nvSpPr>
          <p:cNvPr id="20" name="Oval 19">
            <a:extLst>
              <a:ext uri="{FF2B5EF4-FFF2-40B4-BE49-F238E27FC236}">
                <a16:creationId xmlns:a16="http://schemas.microsoft.com/office/drawing/2014/main" id="{25588404-8416-465D-8076-FA0F5968D6E9}"/>
              </a:ext>
            </a:extLst>
          </p:cNvPr>
          <p:cNvSpPr/>
          <p:nvPr/>
        </p:nvSpPr>
        <p:spPr>
          <a:xfrm>
            <a:off x="409537" y="5114961"/>
            <a:ext cx="808649" cy="808649"/>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3"/>
                </a:solidFill>
              </a:rPr>
              <a:t>P4</a:t>
            </a:r>
          </a:p>
        </p:txBody>
      </p:sp>
      <p:sp>
        <p:nvSpPr>
          <p:cNvPr id="21" name="Oval 20">
            <a:extLst>
              <a:ext uri="{FF2B5EF4-FFF2-40B4-BE49-F238E27FC236}">
                <a16:creationId xmlns:a16="http://schemas.microsoft.com/office/drawing/2014/main" id="{4DC88F6D-5AD1-4E30-A2A7-09616FFB96E8}"/>
              </a:ext>
            </a:extLst>
          </p:cNvPr>
          <p:cNvSpPr/>
          <p:nvPr/>
        </p:nvSpPr>
        <p:spPr>
          <a:xfrm>
            <a:off x="409537" y="1724271"/>
            <a:ext cx="808649" cy="808649"/>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4"/>
                </a:solidFill>
              </a:rPr>
              <a:t>P1</a:t>
            </a:r>
          </a:p>
        </p:txBody>
      </p:sp>
      <p:sp>
        <p:nvSpPr>
          <p:cNvPr id="122" name="Freeform: Shape 121" descr="timeline ">
            <a:extLst>
              <a:ext uri="{FF2B5EF4-FFF2-40B4-BE49-F238E27FC236}">
                <a16:creationId xmlns:a16="http://schemas.microsoft.com/office/drawing/2014/main" id="{728E0998-1474-41D6-9145-8BF65D7031C4}"/>
              </a:ext>
            </a:extLst>
          </p:cNvPr>
          <p:cNvSpPr/>
          <p:nvPr/>
        </p:nvSpPr>
        <p:spPr>
          <a:xfrm rot="16200000" flipV="1">
            <a:off x="-1456639" y="3241639"/>
            <a:ext cx="4565215" cy="1170522"/>
          </a:xfrm>
          <a:custGeom>
            <a:avLst/>
            <a:gdLst>
              <a:gd name="connsiteX0" fmla="*/ 1450750 w 5658193"/>
              <a:gd name="connsiteY0" fmla="*/ 725607 h 1450763"/>
              <a:gd name="connsiteX1" fmla="*/ 1449830 w 5658193"/>
              <a:gd name="connsiteY1" fmla="*/ 725607 h 1450763"/>
              <a:gd name="connsiteX2" fmla="*/ 1449806 w 5658193"/>
              <a:gd name="connsiteY2" fmla="*/ 725382 h 1450763"/>
              <a:gd name="connsiteX3" fmla="*/ 1449830 w 5658193"/>
              <a:gd name="connsiteY3" fmla="*/ 725157 h 1450763"/>
              <a:gd name="connsiteX4" fmla="*/ 1402870 w 5658193"/>
              <a:gd name="connsiteY4" fmla="*/ 725157 h 1450763"/>
              <a:gd name="connsiteX5" fmla="*/ 1389130 w 5658193"/>
              <a:gd name="connsiteY5" fmla="*/ 588840 h 1450763"/>
              <a:gd name="connsiteX6" fmla="*/ 725382 w 5658193"/>
              <a:gd name="connsiteY6" fmla="*/ 47869 h 1450763"/>
              <a:gd name="connsiteX7" fmla="*/ 47868 w 5658193"/>
              <a:gd name="connsiteY7" fmla="*/ 725382 h 1450763"/>
              <a:gd name="connsiteX8" fmla="*/ 47890 w 5658193"/>
              <a:gd name="connsiteY8" fmla="*/ 725607 h 1450763"/>
              <a:gd name="connsiteX9" fmla="*/ 10 w 5658193"/>
              <a:gd name="connsiteY9" fmla="*/ 725607 h 1450763"/>
              <a:gd name="connsiteX10" fmla="*/ 0 w 5658193"/>
              <a:gd name="connsiteY10" fmla="*/ 725382 h 1450763"/>
              <a:gd name="connsiteX11" fmla="*/ 725382 w 5658193"/>
              <a:gd name="connsiteY11" fmla="*/ 1 h 1450763"/>
              <a:gd name="connsiteX12" fmla="*/ 1450762 w 5658193"/>
              <a:gd name="connsiteY12" fmla="*/ 725382 h 1450763"/>
              <a:gd name="connsiteX13" fmla="*/ 4932812 w 5658193"/>
              <a:gd name="connsiteY13" fmla="*/ 1450762 h 1450763"/>
              <a:gd name="connsiteX14" fmla="*/ 4207431 w 5658193"/>
              <a:gd name="connsiteY14" fmla="*/ 725381 h 1450763"/>
              <a:gd name="connsiteX15" fmla="*/ 4207442 w 5658193"/>
              <a:gd name="connsiteY15" fmla="*/ 725156 h 1450763"/>
              <a:gd name="connsiteX16" fmla="*/ 4208363 w 5658193"/>
              <a:gd name="connsiteY16" fmla="*/ 725156 h 1450763"/>
              <a:gd name="connsiteX17" fmla="*/ 4208386 w 5658193"/>
              <a:gd name="connsiteY17" fmla="*/ 725381 h 1450763"/>
              <a:gd name="connsiteX18" fmla="*/ 4208363 w 5658193"/>
              <a:gd name="connsiteY18" fmla="*/ 725606 h 1450763"/>
              <a:gd name="connsiteX19" fmla="*/ 4255322 w 5658193"/>
              <a:gd name="connsiteY19" fmla="*/ 725606 h 1450763"/>
              <a:gd name="connsiteX20" fmla="*/ 4269064 w 5658193"/>
              <a:gd name="connsiteY20" fmla="*/ 861924 h 1450763"/>
              <a:gd name="connsiteX21" fmla="*/ 4932812 w 5658193"/>
              <a:gd name="connsiteY21" fmla="*/ 1402894 h 1450763"/>
              <a:gd name="connsiteX22" fmla="*/ 5610325 w 5658193"/>
              <a:gd name="connsiteY22" fmla="*/ 725381 h 1450763"/>
              <a:gd name="connsiteX23" fmla="*/ 5610302 w 5658193"/>
              <a:gd name="connsiteY23" fmla="*/ 725156 h 1450763"/>
              <a:gd name="connsiteX24" fmla="*/ 5658182 w 5658193"/>
              <a:gd name="connsiteY24" fmla="*/ 725156 h 1450763"/>
              <a:gd name="connsiteX25" fmla="*/ 5658193 w 5658193"/>
              <a:gd name="connsiteY25" fmla="*/ 725381 h 1450763"/>
              <a:gd name="connsiteX26" fmla="*/ 4932812 w 5658193"/>
              <a:gd name="connsiteY26" fmla="*/ 1450762 h 1450763"/>
              <a:gd name="connsiteX27" fmla="*/ 2127320 w 5658193"/>
              <a:gd name="connsiteY27" fmla="*/ 1450763 h 1450763"/>
              <a:gd name="connsiteX28" fmla="*/ 1401938 w 5658193"/>
              <a:gd name="connsiteY28" fmla="*/ 725382 h 1450763"/>
              <a:gd name="connsiteX29" fmla="*/ 1401950 w 5658193"/>
              <a:gd name="connsiteY29" fmla="*/ 725157 h 1450763"/>
              <a:gd name="connsiteX30" fmla="*/ 1402870 w 5658193"/>
              <a:gd name="connsiteY30" fmla="*/ 725157 h 1450763"/>
              <a:gd name="connsiteX31" fmla="*/ 1402894 w 5658193"/>
              <a:gd name="connsiteY31" fmla="*/ 725382 h 1450763"/>
              <a:gd name="connsiteX32" fmla="*/ 1402870 w 5658193"/>
              <a:gd name="connsiteY32" fmla="*/ 725607 h 1450763"/>
              <a:gd name="connsiteX33" fmla="*/ 1449830 w 5658193"/>
              <a:gd name="connsiteY33" fmla="*/ 725607 h 1450763"/>
              <a:gd name="connsiteX34" fmla="*/ 1463572 w 5658193"/>
              <a:gd name="connsiteY34" fmla="*/ 861925 h 1450763"/>
              <a:gd name="connsiteX35" fmla="*/ 2127320 w 5658193"/>
              <a:gd name="connsiteY35" fmla="*/ 1402895 h 1450763"/>
              <a:gd name="connsiteX36" fmla="*/ 2804833 w 5658193"/>
              <a:gd name="connsiteY36" fmla="*/ 725382 h 1450763"/>
              <a:gd name="connsiteX37" fmla="*/ 2804810 w 5658193"/>
              <a:gd name="connsiteY37" fmla="*/ 725157 h 1450763"/>
              <a:gd name="connsiteX38" fmla="*/ 2805515 w 5658193"/>
              <a:gd name="connsiteY38" fmla="*/ 725157 h 1450763"/>
              <a:gd name="connsiteX39" fmla="*/ 2820229 w 5658193"/>
              <a:gd name="connsiteY39" fmla="*/ 579192 h 1450763"/>
              <a:gd name="connsiteX40" fmla="*/ 3530873 w 5658193"/>
              <a:gd name="connsiteY40" fmla="*/ 0 h 1450763"/>
              <a:gd name="connsiteX41" fmla="*/ 4256254 w 5658193"/>
              <a:gd name="connsiteY41" fmla="*/ 725381 h 1450763"/>
              <a:gd name="connsiteX42" fmla="*/ 4256243 w 5658193"/>
              <a:gd name="connsiteY42" fmla="*/ 725606 h 1450763"/>
              <a:gd name="connsiteX43" fmla="*/ 4255322 w 5658193"/>
              <a:gd name="connsiteY43" fmla="*/ 725606 h 1450763"/>
              <a:gd name="connsiteX44" fmla="*/ 4255299 w 5658193"/>
              <a:gd name="connsiteY44" fmla="*/ 725381 h 1450763"/>
              <a:gd name="connsiteX45" fmla="*/ 4255322 w 5658193"/>
              <a:gd name="connsiteY45" fmla="*/ 725156 h 1450763"/>
              <a:gd name="connsiteX46" fmla="*/ 4208363 w 5658193"/>
              <a:gd name="connsiteY46" fmla="*/ 725156 h 1450763"/>
              <a:gd name="connsiteX47" fmla="*/ 4194621 w 5658193"/>
              <a:gd name="connsiteY47" fmla="*/ 588839 h 1450763"/>
              <a:gd name="connsiteX48" fmla="*/ 3530873 w 5658193"/>
              <a:gd name="connsiteY48" fmla="*/ 47868 h 1450763"/>
              <a:gd name="connsiteX49" fmla="*/ 2853360 w 5658193"/>
              <a:gd name="connsiteY49" fmla="*/ 725381 h 1450763"/>
              <a:gd name="connsiteX50" fmla="*/ 2853383 w 5658193"/>
              <a:gd name="connsiteY50" fmla="*/ 725606 h 1450763"/>
              <a:gd name="connsiteX51" fmla="*/ 2852678 w 5658193"/>
              <a:gd name="connsiteY51" fmla="*/ 725606 h 1450763"/>
              <a:gd name="connsiteX52" fmla="*/ 2837964 w 5658193"/>
              <a:gd name="connsiteY52" fmla="*/ 871572 h 1450763"/>
              <a:gd name="connsiteX53" fmla="*/ 2127320 w 5658193"/>
              <a:gd name="connsiteY53" fmla="*/ 1450763 h 145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5658193" h="1450763">
                <a:moveTo>
                  <a:pt x="1450750" y="725607"/>
                </a:moveTo>
                <a:lnTo>
                  <a:pt x="1449830" y="725607"/>
                </a:lnTo>
                <a:lnTo>
                  <a:pt x="1449806" y="725382"/>
                </a:lnTo>
                <a:lnTo>
                  <a:pt x="1449830" y="725157"/>
                </a:lnTo>
                <a:lnTo>
                  <a:pt x="1402870" y="725157"/>
                </a:lnTo>
                <a:lnTo>
                  <a:pt x="1389130" y="588840"/>
                </a:lnTo>
                <a:cubicBezTo>
                  <a:pt x="1325954" y="280108"/>
                  <a:pt x="1052790" y="47869"/>
                  <a:pt x="725382" y="47869"/>
                </a:cubicBezTo>
                <a:cubicBezTo>
                  <a:pt x="351202" y="47869"/>
                  <a:pt x="47868" y="351202"/>
                  <a:pt x="47868" y="725382"/>
                </a:cubicBezTo>
                <a:lnTo>
                  <a:pt x="47890" y="725607"/>
                </a:lnTo>
                <a:lnTo>
                  <a:pt x="10" y="725607"/>
                </a:lnTo>
                <a:lnTo>
                  <a:pt x="0" y="725382"/>
                </a:lnTo>
                <a:cubicBezTo>
                  <a:pt x="0" y="324765"/>
                  <a:pt x="324764" y="1"/>
                  <a:pt x="725382" y="1"/>
                </a:cubicBezTo>
                <a:cubicBezTo>
                  <a:pt x="1125998" y="1"/>
                  <a:pt x="1450762" y="324765"/>
                  <a:pt x="1450762" y="725382"/>
                </a:cubicBezTo>
                <a:close/>
                <a:moveTo>
                  <a:pt x="4932812" y="1450762"/>
                </a:moveTo>
                <a:cubicBezTo>
                  <a:pt x="4532195" y="1450762"/>
                  <a:pt x="4207431" y="1125998"/>
                  <a:pt x="4207431" y="725381"/>
                </a:cubicBezTo>
                <a:lnTo>
                  <a:pt x="4207442" y="725156"/>
                </a:lnTo>
                <a:lnTo>
                  <a:pt x="4208363" y="725156"/>
                </a:lnTo>
                <a:lnTo>
                  <a:pt x="4208386" y="725381"/>
                </a:lnTo>
                <a:lnTo>
                  <a:pt x="4208363" y="725606"/>
                </a:lnTo>
                <a:lnTo>
                  <a:pt x="4255322" y="725606"/>
                </a:lnTo>
                <a:lnTo>
                  <a:pt x="4269064" y="861924"/>
                </a:lnTo>
                <a:cubicBezTo>
                  <a:pt x="4332239" y="1170655"/>
                  <a:pt x="4605404" y="1402894"/>
                  <a:pt x="4932812" y="1402894"/>
                </a:cubicBezTo>
                <a:cubicBezTo>
                  <a:pt x="5306992" y="1402894"/>
                  <a:pt x="5610325" y="1099561"/>
                  <a:pt x="5610325" y="725381"/>
                </a:cubicBezTo>
                <a:lnTo>
                  <a:pt x="5610302" y="725156"/>
                </a:lnTo>
                <a:lnTo>
                  <a:pt x="5658182" y="725156"/>
                </a:lnTo>
                <a:lnTo>
                  <a:pt x="5658193" y="725381"/>
                </a:lnTo>
                <a:cubicBezTo>
                  <a:pt x="5658193" y="1125998"/>
                  <a:pt x="5333429" y="1450762"/>
                  <a:pt x="4932812" y="1450762"/>
                </a:cubicBezTo>
                <a:close/>
                <a:moveTo>
                  <a:pt x="2127320" y="1450763"/>
                </a:moveTo>
                <a:cubicBezTo>
                  <a:pt x="1726703" y="1450763"/>
                  <a:pt x="1401938" y="1125999"/>
                  <a:pt x="1401938" y="725382"/>
                </a:cubicBezTo>
                <a:lnTo>
                  <a:pt x="1401950" y="725157"/>
                </a:lnTo>
                <a:lnTo>
                  <a:pt x="1402870" y="725157"/>
                </a:lnTo>
                <a:lnTo>
                  <a:pt x="1402894" y="725382"/>
                </a:lnTo>
                <a:lnTo>
                  <a:pt x="1402870" y="725607"/>
                </a:lnTo>
                <a:lnTo>
                  <a:pt x="1449830" y="725607"/>
                </a:lnTo>
                <a:lnTo>
                  <a:pt x="1463572" y="861925"/>
                </a:lnTo>
                <a:cubicBezTo>
                  <a:pt x="1526746" y="1170656"/>
                  <a:pt x="1799912" y="1402895"/>
                  <a:pt x="2127320" y="1402895"/>
                </a:cubicBezTo>
                <a:cubicBezTo>
                  <a:pt x="2501500" y="1402895"/>
                  <a:pt x="2804833" y="1099562"/>
                  <a:pt x="2804833" y="725382"/>
                </a:cubicBezTo>
                <a:lnTo>
                  <a:pt x="2804810" y="725157"/>
                </a:lnTo>
                <a:lnTo>
                  <a:pt x="2805515" y="725157"/>
                </a:lnTo>
                <a:lnTo>
                  <a:pt x="2820229" y="579192"/>
                </a:lnTo>
                <a:cubicBezTo>
                  <a:pt x="2887868" y="248648"/>
                  <a:pt x="3180333" y="0"/>
                  <a:pt x="3530873" y="0"/>
                </a:cubicBezTo>
                <a:cubicBezTo>
                  <a:pt x="3931490" y="0"/>
                  <a:pt x="4256254" y="324764"/>
                  <a:pt x="4256254" y="725381"/>
                </a:cubicBezTo>
                <a:lnTo>
                  <a:pt x="4256243" y="725606"/>
                </a:lnTo>
                <a:lnTo>
                  <a:pt x="4255322" y="725606"/>
                </a:lnTo>
                <a:lnTo>
                  <a:pt x="4255299" y="725381"/>
                </a:lnTo>
                <a:lnTo>
                  <a:pt x="4255322" y="725156"/>
                </a:lnTo>
                <a:lnTo>
                  <a:pt x="4208363" y="725156"/>
                </a:lnTo>
                <a:lnTo>
                  <a:pt x="4194621" y="588839"/>
                </a:lnTo>
                <a:cubicBezTo>
                  <a:pt x="4131446" y="280107"/>
                  <a:pt x="3858281" y="47868"/>
                  <a:pt x="3530873" y="47868"/>
                </a:cubicBezTo>
                <a:cubicBezTo>
                  <a:pt x="3156693" y="47868"/>
                  <a:pt x="2853360" y="351201"/>
                  <a:pt x="2853360" y="725381"/>
                </a:cubicBezTo>
                <a:lnTo>
                  <a:pt x="2853383" y="725606"/>
                </a:lnTo>
                <a:lnTo>
                  <a:pt x="2852678" y="725606"/>
                </a:lnTo>
                <a:lnTo>
                  <a:pt x="2837964" y="871572"/>
                </a:lnTo>
                <a:cubicBezTo>
                  <a:pt x="2770325" y="1202116"/>
                  <a:pt x="2477860" y="1450763"/>
                  <a:pt x="2127320" y="1450763"/>
                </a:cubicBezTo>
                <a:close/>
              </a:path>
            </a:pathLst>
          </a:custGeom>
          <a:gradFill>
            <a:gsLst>
              <a:gs pos="56000">
                <a:schemeClr val="accent6"/>
              </a:gs>
              <a:gs pos="36000">
                <a:schemeClr val="accent5"/>
              </a:gs>
              <a:gs pos="15000">
                <a:schemeClr val="accent4"/>
              </a:gs>
              <a:gs pos="100000">
                <a:schemeClr val="accent3"/>
              </a:gs>
            </a:gsLst>
            <a:lin ang="10800000" scaled="0"/>
          </a:gradFill>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4000" dirty="0">
              <a:solidFill>
                <a:schemeClr val="bg1"/>
              </a:solidFill>
            </a:endParaRPr>
          </a:p>
        </p:txBody>
      </p:sp>
      <p:sp>
        <p:nvSpPr>
          <p:cNvPr id="123" name="Oval 122" descr="timeline endpoints">
            <a:extLst>
              <a:ext uri="{FF2B5EF4-FFF2-40B4-BE49-F238E27FC236}">
                <a16:creationId xmlns:a16="http://schemas.microsoft.com/office/drawing/2014/main" id="{BFD4FC00-6DDF-4537-8F8F-569E05A2C3D8}"/>
              </a:ext>
            </a:extLst>
          </p:cNvPr>
          <p:cNvSpPr/>
          <p:nvPr/>
        </p:nvSpPr>
        <p:spPr>
          <a:xfrm>
            <a:off x="745262" y="1496310"/>
            <a:ext cx="137199" cy="137199"/>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descr="timeline endpoints">
            <a:extLst>
              <a:ext uri="{FF2B5EF4-FFF2-40B4-BE49-F238E27FC236}">
                <a16:creationId xmlns:a16="http://schemas.microsoft.com/office/drawing/2014/main" id="{5387A8A8-5D57-4087-B02A-3E7747DFDA2D}"/>
              </a:ext>
            </a:extLst>
          </p:cNvPr>
          <p:cNvSpPr/>
          <p:nvPr/>
        </p:nvSpPr>
        <p:spPr>
          <a:xfrm>
            <a:off x="745262" y="6031711"/>
            <a:ext cx="137199" cy="137199"/>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75000"/>
                </a:schemeClr>
              </a:solidFill>
            </a:endParaRPr>
          </a:p>
        </p:txBody>
      </p:sp>
      <p:sp>
        <p:nvSpPr>
          <p:cNvPr id="32" name="Text Placeholder 31">
            <a:extLst>
              <a:ext uri="{FF2B5EF4-FFF2-40B4-BE49-F238E27FC236}">
                <a16:creationId xmlns:a16="http://schemas.microsoft.com/office/drawing/2014/main" id="{E8694CB6-8810-4204-95A5-8923D3F12CEF}"/>
              </a:ext>
            </a:extLst>
          </p:cNvPr>
          <p:cNvSpPr>
            <a:spLocks noGrp="1"/>
          </p:cNvSpPr>
          <p:nvPr>
            <p:ph type="body" sz="quarter" idx="10"/>
          </p:nvPr>
        </p:nvSpPr>
        <p:spPr/>
        <p:txBody>
          <a:bodyPr/>
          <a:lstStyle/>
          <a:p>
            <a:r>
              <a:rPr lang="en-US" dirty="0"/>
              <a:t>Planning and Paperwork</a:t>
            </a:r>
          </a:p>
          <a:p>
            <a:endParaRPr lang="en-US" dirty="0"/>
          </a:p>
        </p:txBody>
      </p:sp>
      <p:sp>
        <p:nvSpPr>
          <p:cNvPr id="33" name="Text Placeholder 32">
            <a:extLst>
              <a:ext uri="{FF2B5EF4-FFF2-40B4-BE49-F238E27FC236}">
                <a16:creationId xmlns:a16="http://schemas.microsoft.com/office/drawing/2014/main" id="{5EF251BE-2210-4018-A5B5-22C7E5B8C3DE}"/>
              </a:ext>
            </a:extLst>
          </p:cNvPr>
          <p:cNvSpPr>
            <a:spLocks noGrp="1"/>
          </p:cNvSpPr>
          <p:nvPr>
            <p:ph type="body" sz="quarter" idx="11"/>
          </p:nvPr>
        </p:nvSpPr>
        <p:spPr>
          <a:xfrm>
            <a:off x="1559423" y="2389973"/>
            <a:ext cx="2179637" cy="302186"/>
          </a:xfrm>
        </p:spPr>
        <p:txBody>
          <a:bodyPr/>
          <a:lstStyle/>
          <a:p>
            <a:r>
              <a:rPr lang="en-US" dirty="0"/>
              <a:t>Section 1.0 Pg. 9,10 of 12 QA Handbook II</a:t>
            </a:r>
          </a:p>
        </p:txBody>
      </p:sp>
      <p:sp>
        <p:nvSpPr>
          <p:cNvPr id="38" name="Text Placeholder 37">
            <a:extLst>
              <a:ext uri="{FF2B5EF4-FFF2-40B4-BE49-F238E27FC236}">
                <a16:creationId xmlns:a16="http://schemas.microsoft.com/office/drawing/2014/main" id="{4217F314-885B-4E79-856F-7870D2DE8369}"/>
              </a:ext>
            </a:extLst>
          </p:cNvPr>
          <p:cNvSpPr>
            <a:spLocks noGrp="1"/>
          </p:cNvSpPr>
          <p:nvPr>
            <p:ph type="body" sz="quarter" idx="16"/>
          </p:nvPr>
        </p:nvSpPr>
        <p:spPr/>
        <p:txBody>
          <a:bodyPr/>
          <a:lstStyle/>
          <a:p>
            <a:r>
              <a:rPr lang="en-US" dirty="0"/>
              <a:t>Implementation</a:t>
            </a:r>
          </a:p>
          <a:p>
            <a:endParaRPr lang="en-US" dirty="0"/>
          </a:p>
        </p:txBody>
      </p:sp>
      <p:sp>
        <p:nvSpPr>
          <p:cNvPr id="39" name="Text Placeholder 38">
            <a:extLst>
              <a:ext uri="{FF2B5EF4-FFF2-40B4-BE49-F238E27FC236}">
                <a16:creationId xmlns:a16="http://schemas.microsoft.com/office/drawing/2014/main" id="{AF13AF4C-1B15-4E21-9913-7EFB3D2EE655}"/>
              </a:ext>
            </a:extLst>
          </p:cNvPr>
          <p:cNvSpPr>
            <a:spLocks noGrp="1"/>
          </p:cNvSpPr>
          <p:nvPr>
            <p:ph type="body" sz="quarter" idx="17"/>
          </p:nvPr>
        </p:nvSpPr>
        <p:spPr>
          <a:xfrm>
            <a:off x="1580060" y="3254810"/>
            <a:ext cx="2179637" cy="302186"/>
          </a:xfrm>
        </p:spPr>
        <p:txBody>
          <a:bodyPr/>
          <a:lstStyle/>
          <a:p>
            <a:r>
              <a:rPr lang="en-US" dirty="0"/>
              <a:t>Section 1.0 Pg. 11 of 12 QA Handbook II</a:t>
            </a:r>
          </a:p>
          <a:p>
            <a:endParaRPr lang="en-US" dirty="0"/>
          </a:p>
        </p:txBody>
      </p:sp>
      <p:sp>
        <p:nvSpPr>
          <p:cNvPr id="44" name="Text Placeholder 43">
            <a:extLst>
              <a:ext uri="{FF2B5EF4-FFF2-40B4-BE49-F238E27FC236}">
                <a16:creationId xmlns:a16="http://schemas.microsoft.com/office/drawing/2014/main" id="{53DB2DC1-006D-4480-B974-3013758BC2D6}"/>
              </a:ext>
            </a:extLst>
          </p:cNvPr>
          <p:cNvSpPr>
            <a:spLocks noGrp="1"/>
          </p:cNvSpPr>
          <p:nvPr>
            <p:ph type="body" sz="quarter" idx="22"/>
          </p:nvPr>
        </p:nvSpPr>
        <p:spPr/>
        <p:txBody>
          <a:bodyPr/>
          <a:lstStyle/>
          <a:p>
            <a:r>
              <a:rPr lang="en-US" sz="1800" dirty="0"/>
              <a:t>Assessment</a:t>
            </a:r>
          </a:p>
          <a:p>
            <a:endParaRPr lang="en-US" dirty="0"/>
          </a:p>
        </p:txBody>
      </p:sp>
      <p:sp>
        <p:nvSpPr>
          <p:cNvPr id="45" name="Text Placeholder 44">
            <a:extLst>
              <a:ext uri="{FF2B5EF4-FFF2-40B4-BE49-F238E27FC236}">
                <a16:creationId xmlns:a16="http://schemas.microsoft.com/office/drawing/2014/main" id="{244ECB52-1DA3-49B3-8122-7826629574F9}"/>
              </a:ext>
            </a:extLst>
          </p:cNvPr>
          <p:cNvSpPr>
            <a:spLocks noGrp="1"/>
          </p:cNvSpPr>
          <p:nvPr>
            <p:ph type="body" sz="quarter" idx="23"/>
          </p:nvPr>
        </p:nvSpPr>
        <p:spPr>
          <a:xfrm>
            <a:off x="1580060" y="4392591"/>
            <a:ext cx="2179637" cy="302186"/>
          </a:xfrm>
        </p:spPr>
        <p:txBody>
          <a:bodyPr/>
          <a:lstStyle/>
          <a:p>
            <a:r>
              <a:rPr lang="en-US" dirty="0"/>
              <a:t>Section 1.0 Pg. 11 of 12 QA Handbook II</a:t>
            </a:r>
          </a:p>
          <a:p>
            <a:endParaRPr lang="en-US" dirty="0"/>
          </a:p>
        </p:txBody>
      </p:sp>
      <p:sp>
        <p:nvSpPr>
          <p:cNvPr id="84" name="Text Placeholder 83">
            <a:extLst>
              <a:ext uri="{FF2B5EF4-FFF2-40B4-BE49-F238E27FC236}">
                <a16:creationId xmlns:a16="http://schemas.microsoft.com/office/drawing/2014/main" id="{A964986D-81D9-4212-B292-9ECBDE824770}"/>
              </a:ext>
            </a:extLst>
          </p:cNvPr>
          <p:cNvSpPr>
            <a:spLocks noGrp="1"/>
          </p:cNvSpPr>
          <p:nvPr>
            <p:ph type="body" sz="quarter" idx="28"/>
          </p:nvPr>
        </p:nvSpPr>
        <p:spPr/>
        <p:txBody>
          <a:bodyPr/>
          <a:lstStyle/>
          <a:p>
            <a:r>
              <a:rPr lang="en-US" dirty="0"/>
              <a:t>Reports</a:t>
            </a:r>
          </a:p>
          <a:p>
            <a:endParaRPr lang="en-US" dirty="0"/>
          </a:p>
        </p:txBody>
      </p:sp>
      <p:sp>
        <p:nvSpPr>
          <p:cNvPr id="85" name="Text Placeholder 84">
            <a:extLst>
              <a:ext uri="{FF2B5EF4-FFF2-40B4-BE49-F238E27FC236}">
                <a16:creationId xmlns:a16="http://schemas.microsoft.com/office/drawing/2014/main" id="{936A8164-ED3D-4305-A24D-B9365E626A25}"/>
              </a:ext>
            </a:extLst>
          </p:cNvPr>
          <p:cNvSpPr>
            <a:spLocks noGrp="1"/>
          </p:cNvSpPr>
          <p:nvPr>
            <p:ph type="body" sz="quarter" idx="29"/>
          </p:nvPr>
        </p:nvSpPr>
        <p:spPr>
          <a:xfrm>
            <a:off x="1580060" y="5566524"/>
            <a:ext cx="2179637" cy="357086"/>
          </a:xfrm>
        </p:spPr>
        <p:txBody>
          <a:bodyPr/>
          <a:lstStyle/>
          <a:p>
            <a:r>
              <a:rPr lang="en-US" dirty="0"/>
              <a:t>Section 1.0 Pg. 12 of 12 QA Handbook II</a:t>
            </a:r>
          </a:p>
          <a:p>
            <a:endParaRPr lang="en-US" dirty="0"/>
          </a:p>
        </p:txBody>
      </p:sp>
      <p:sp>
        <p:nvSpPr>
          <p:cNvPr id="30" name="Title 29">
            <a:extLst>
              <a:ext uri="{FF2B5EF4-FFF2-40B4-BE49-F238E27FC236}">
                <a16:creationId xmlns:a16="http://schemas.microsoft.com/office/drawing/2014/main" id="{53DC234D-BFFC-420A-AF40-5BB71C330D0A}"/>
              </a:ext>
            </a:extLst>
          </p:cNvPr>
          <p:cNvSpPr>
            <a:spLocks noGrp="1"/>
          </p:cNvSpPr>
          <p:nvPr>
            <p:ph type="title"/>
          </p:nvPr>
        </p:nvSpPr>
        <p:spPr/>
        <p:txBody>
          <a:bodyPr/>
          <a:lstStyle/>
          <a:p>
            <a:r>
              <a:rPr lang="en-US" dirty="0"/>
              <a:t> Parts of a US Air Monitoring QA/QC Program</a:t>
            </a:r>
          </a:p>
        </p:txBody>
      </p:sp>
      <p:sp>
        <p:nvSpPr>
          <p:cNvPr id="53" name="Text Placeholder 52">
            <a:extLst>
              <a:ext uri="{FF2B5EF4-FFF2-40B4-BE49-F238E27FC236}">
                <a16:creationId xmlns:a16="http://schemas.microsoft.com/office/drawing/2014/main" id="{7404CE4D-21E6-FA3E-BCF5-24DED242C5C1}"/>
              </a:ext>
            </a:extLst>
          </p:cNvPr>
          <p:cNvSpPr>
            <a:spLocks noGrp="1"/>
          </p:cNvSpPr>
          <p:nvPr>
            <p:ph type="body" sz="quarter" idx="12"/>
          </p:nvPr>
        </p:nvSpPr>
        <p:spPr>
          <a:xfrm>
            <a:off x="3904886" y="1326400"/>
            <a:ext cx="5917582" cy="600791"/>
          </a:xfrm>
        </p:spPr>
        <p:txBody>
          <a:bodyPr/>
          <a:lstStyle/>
          <a:p>
            <a:pPr algn="ctr"/>
            <a:r>
              <a:rPr lang="en-US" sz="3200" dirty="0"/>
              <a:t>Before you Start Your QAPP</a:t>
            </a:r>
          </a:p>
          <a:p>
            <a:endParaRPr lang="en-US" dirty="0"/>
          </a:p>
          <a:p>
            <a:endParaRPr lang="en-US" dirty="0"/>
          </a:p>
        </p:txBody>
      </p:sp>
      <p:sp>
        <p:nvSpPr>
          <p:cNvPr id="93" name="Text Placeholder 92">
            <a:extLst>
              <a:ext uri="{FF2B5EF4-FFF2-40B4-BE49-F238E27FC236}">
                <a16:creationId xmlns:a16="http://schemas.microsoft.com/office/drawing/2014/main" id="{1D986849-1417-CC31-73C0-9A53C054BAF3}"/>
              </a:ext>
            </a:extLst>
          </p:cNvPr>
          <p:cNvSpPr>
            <a:spLocks noGrp="1"/>
          </p:cNvSpPr>
          <p:nvPr>
            <p:ph type="body" sz="quarter" idx="25"/>
          </p:nvPr>
        </p:nvSpPr>
        <p:spPr>
          <a:xfrm>
            <a:off x="3928527" y="1975356"/>
            <a:ext cx="7267253" cy="4348442"/>
          </a:xfrm>
        </p:spPr>
        <p:txBody>
          <a:bodyPr/>
          <a:lstStyle/>
          <a:p>
            <a:endParaRPr lang="en-US" dirty="0"/>
          </a:p>
          <a:p>
            <a:pPr marL="171450" indent="-171450">
              <a:buFont typeface="Arial" panose="020B0604020202020204" pitchFamily="34" charset="0"/>
              <a:buChar char="•"/>
            </a:pPr>
            <a:r>
              <a:rPr lang="en-US" sz="1800" dirty="0"/>
              <a:t>The QAPP is </a:t>
            </a:r>
            <a:r>
              <a:rPr lang="en-US" sz="1800" b="1" u="sng" dirty="0"/>
              <a:t>NOT</a:t>
            </a:r>
            <a:r>
              <a:rPr lang="en-US" sz="1800" dirty="0"/>
              <a:t> a guidance document</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The QAPP is a complete picture of how a specific project will be planned, implemented, evaluated, and reported by your agency</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The QAPP writer should have access to 40 CFR Parts 50,53, and 58 as well as EPA guidance documents when preparing the QAPP</a:t>
            </a:r>
          </a:p>
          <a:p>
            <a:pPr marL="171450" indent="-171450">
              <a:buFont typeface="Arial" panose="020B0604020202020204" pitchFamily="34" charset="0"/>
              <a:buChar char="•"/>
            </a:pPr>
            <a:endParaRPr lang="en-US" sz="1800" dirty="0"/>
          </a:p>
          <a:p>
            <a:pPr marL="171450" indent="-171450">
              <a:buFont typeface="Arial" panose="020B0604020202020204" pitchFamily="34" charset="0"/>
              <a:buChar char="•"/>
            </a:pPr>
            <a:r>
              <a:rPr lang="en-US" sz="1800" dirty="0"/>
              <a:t>The QAPP </a:t>
            </a:r>
            <a:r>
              <a:rPr lang="en-US" sz="1800" b="1" u="sng" dirty="0"/>
              <a:t>MUST</a:t>
            </a:r>
            <a:r>
              <a:rPr lang="en-US" sz="1800" dirty="0"/>
              <a:t> be written and approved before monitoring commences</a:t>
            </a:r>
            <a:endParaRPr lang="en-US" dirty="0"/>
          </a:p>
          <a:p>
            <a:endParaRPr lang="en-US" dirty="0"/>
          </a:p>
        </p:txBody>
      </p:sp>
    </p:spTree>
    <p:extLst>
      <p:ext uri="{BB962C8B-B14F-4D97-AF65-F5344CB8AC3E}">
        <p14:creationId xmlns:p14="http://schemas.microsoft.com/office/powerpoint/2010/main" val="2406812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EE1EAA5E7894B84AE0B19EBE67D1E" ma:contentTypeVersion="51" ma:contentTypeDescription="Create a new document." ma:contentTypeScope="" ma:versionID="26a924d4ce85f3a88aa492086f8cb3e1">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5710b96b-627d-4b9c-b775-6526c7db23a8" xmlns:ns6="6418781f-cc46-40e4-b612-10a9484df075" targetNamespace="http://schemas.microsoft.com/office/2006/metadata/properties" ma:root="true" ma:fieldsID="5644f8140e01168eccbd6cc0a796e5ee" ns1:_="" ns2:_="" ns3:_="" ns4:_="" ns5:_="" ns6:_="">
    <xsd:import namespace="http://schemas.microsoft.com/sharepoint/v3"/>
    <xsd:import namespace="4ffa91fb-a0ff-4ac5-b2db-65c790d184a4"/>
    <xsd:import namespace="http://schemas.microsoft.com/sharepoint.v3"/>
    <xsd:import namespace="http://schemas.microsoft.com/sharepoint/v3/fields"/>
    <xsd:import namespace="5710b96b-627d-4b9c-b775-6526c7db23a8"/>
    <xsd:import namespace="6418781f-cc46-40e4-b612-10a9484df075"/>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MediaServiceMetadata" minOccurs="0"/>
                <xsd:element ref="ns5:MediaServiceFastMetadata" minOccurs="0"/>
                <xsd:element ref="ns6:SharedWithUsers" minOccurs="0"/>
                <xsd:element ref="ns6: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3b49083f-3e1d-465f-a6e7-c9c77c10caed}" ma:internalName="TaxCatchAllLabel" ma:readOnly="true" ma:showField="CatchAllDataLabel" ma:web="6418781f-cc46-40e4-b612-10a9484df075">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3b49083f-3e1d-465f-a6e7-c9c77c10caed}" ma:internalName="TaxCatchAll" ma:showField="CatchAllData" ma:web="6418781f-cc46-40e4-b612-10a9484df075">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10b96b-627d-4b9c-b775-6526c7db23a8"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18781f-cc46-40e4-b612-10a9484df075" elementFormDefault="qualified">
    <xsd:import namespace="http://schemas.microsoft.com/office/2006/documentManagement/types"/>
    <xsd:import namespace="http://schemas.microsoft.com/office/infopath/2007/PartnerControls"/>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2021-05-04T14:23:18+00:00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6418781f-cc46-40e4-b612-10a9484df075">
      <UserInfo>
        <DisplayName>Anderson, David</DisplayName>
        <AccountId>1395</AccountId>
        <AccountType/>
      </UserInfo>
      <UserInfo>
        <DisplayName>Apodaca, Suzanne</DisplayName>
        <AccountId>10024</AccountId>
        <AccountType/>
      </UserInfo>
      <UserInfo>
        <DisplayName>Berry, Mark</DisplayName>
        <AccountId>355</AccountId>
        <AccountType/>
      </UserInfo>
    </SharedWithUsers>
  </documentManagement>
</p:properties>
</file>

<file path=customXml/itemProps1.xml><?xml version="1.0" encoding="utf-8"?>
<ds:datastoreItem xmlns:ds="http://schemas.openxmlformats.org/officeDocument/2006/customXml" ds:itemID="{25D279E8-B37F-4C50-9D5B-790EF419DE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5710b96b-627d-4b9c-b775-6526c7db23a8"/>
    <ds:schemaRef ds:uri="6418781f-cc46-40e4-b612-10a9484df0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B61C13-9F5D-4C6F-BBA4-480927FB885F}">
  <ds:schemaRefs>
    <ds:schemaRef ds:uri="Microsoft.SharePoint.Taxonomy.ContentTypeSync"/>
  </ds:schemaRefs>
</ds:datastoreItem>
</file>

<file path=customXml/itemProps3.xml><?xml version="1.0" encoding="utf-8"?>
<ds:datastoreItem xmlns:ds="http://schemas.openxmlformats.org/officeDocument/2006/customXml" ds:itemID="{881C4D74-C35D-42D4-802C-9A59C56A3FA9}">
  <ds:schemaRefs>
    <ds:schemaRef ds:uri="http://schemas.microsoft.com/sharepoint/v3/contenttype/forms"/>
  </ds:schemaRefs>
</ds:datastoreItem>
</file>

<file path=customXml/itemProps4.xml><?xml version="1.0" encoding="utf-8"?>
<ds:datastoreItem xmlns:ds="http://schemas.openxmlformats.org/officeDocument/2006/customXml" ds:itemID="{CBE278CE-A6EA-40FA-B569-3CA805CD6967}">
  <ds:schemaRefs>
    <ds:schemaRef ds:uri="http://schemas.microsoft.com/sharepoint.v3"/>
    <ds:schemaRef ds:uri="http://schemas.openxmlformats.org/package/2006/metadata/core-properties"/>
    <ds:schemaRef ds:uri="5710b96b-627d-4b9c-b775-6526c7db23a8"/>
    <ds:schemaRef ds:uri="http://schemas.microsoft.com/office/2006/documentManagement/types"/>
    <ds:schemaRef ds:uri="http://purl.org/dc/terms/"/>
    <ds:schemaRef ds:uri="http://schemas.microsoft.com/sharepoint/v3"/>
    <ds:schemaRef ds:uri="http://purl.org/dc/dcmitype/"/>
    <ds:schemaRef ds:uri="http://schemas.microsoft.com/office/2006/metadata/properties"/>
    <ds:schemaRef ds:uri="4ffa91fb-a0ff-4ac5-b2db-65c790d184a4"/>
    <ds:schemaRef ds:uri="http://schemas.microsoft.com/office/infopath/2007/PartnerControls"/>
    <ds:schemaRef ds:uri="http://schemas.microsoft.com/sharepoint/v3/fields"/>
    <ds:schemaRef ds:uri="6418781f-cc46-40e4-b612-10a9484df075"/>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3722</TotalTime>
  <Words>2506</Words>
  <Application>Microsoft Office PowerPoint</Application>
  <PresentationFormat>Widescreen</PresentationFormat>
  <Paragraphs>306</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Office Theme</vt:lpstr>
      <vt:lpstr>Office Theme</vt:lpstr>
      <vt:lpstr>EPA Region 6 Air Monitoring and Grants Quality Assurance Program (R6-ARPM)</vt:lpstr>
      <vt:lpstr>Region 6 ARPM Quality Assurance Program</vt:lpstr>
      <vt:lpstr>U.S. Federal Regulations for quality assurance and control</vt:lpstr>
      <vt:lpstr>U.S. Federal Regulations for quality assurance and control</vt:lpstr>
      <vt:lpstr>U.S. Federal Regulations for quality assurance and control</vt:lpstr>
      <vt:lpstr>Parts of a US Air Monitoring QA/QC Program</vt:lpstr>
      <vt:lpstr> Parts of a US Air Monitoring QA/QC Program</vt:lpstr>
      <vt:lpstr> Parts of a US Air Monitoring QA/QC Program</vt:lpstr>
      <vt:lpstr> Parts of a US Air Monitoring QA/QC Program</vt:lpstr>
      <vt:lpstr> Parts of a US Air Monitoring QA/QC Program</vt:lpstr>
      <vt:lpstr> Parts of a US Air Monitoring QA/QC Program</vt:lpstr>
      <vt:lpstr> Parts of a US Air Monitoring QA/QC Program</vt:lpstr>
      <vt:lpstr> Parts of a US Air Monitoring QA/QC Program</vt:lpstr>
      <vt:lpstr> Parts of a US Air Monitoring QA/QC Program</vt:lpstr>
      <vt:lpstr>U.S. Federal Regulations for quality assurance and control (Resources)</vt:lpstr>
      <vt:lpstr>U.S. Federal Regulations for quality assurance and control (Resources)</vt:lpstr>
      <vt:lpstr>U.S. Federal Regulations for quality assurance and control (Resources)</vt:lpstr>
      <vt:lpstr>U.S. Federal Regulations for quality assurance and control</vt:lpstr>
      <vt:lpstr>U.S. Federal Regulations for quality assurance and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6 TSA Pre-Audit Improvement Response to COVID-19</dc:title>
  <dc:creator>Berry, Mark</dc:creator>
  <cp:lastModifiedBy>Berry, Mark</cp:lastModifiedBy>
  <cp:revision>64</cp:revision>
  <cp:lastPrinted>2023-01-18T21:00:12Z</cp:lastPrinted>
  <dcterms:created xsi:type="dcterms:W3CDTF">2020-12-03T14:14:37Z</dcterms:created>
  <dcterms:modified xsi:type="dcterms:W3CDTF">2023-02-17T14:11:33Z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0x010100D06EE1EAA5E7894B84AE0B19EBE67D1E</vt:lpwstr>
  </property>
  <property fmtid="{D5CDD505-2E9C-101B-9397-08002B2CF9AE}" pid="3" name="TaxKeyword">
    <vt:lpwstr/>
  </property>
</Properties>
</file>