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14" r:id="rId1"/>
  </p:sldMasterIdLst>
  <p:notesMasterIdLst>
    <p:notesMasterId r:id="rId14"/>
  </p:notesMasterIdLst>
  <p:sldIdLst>
    <p:sldId id="256" r:id="rId2"/>
    <p:sldId id="324" r:id="rId3"/>
    <p:sldId id="257" r:id="rId4"/>
    <p:sldId id="258" r:id="rId5"/>
    <p:sldId id="325" r:id="rId6"/>
    <p:sldId id="312" r:id="rId7"/>
    <p:sldId id="326" r:id="rId8"/>
    <p:sldId id="330" r:id="rId9"/>
    <p:sldId id="265" r:id="rId10"/>
    <p:sldId id="327" r:id="rId11"/>
    <p:sldId id="32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208" autoAdjust="0"/>
  </p:normalViewPr>
  <p:slideViewPr>
    <p:cSldViewPr snapToGrid="0">
      <p:cViewPr varScale="1">
        <p:scale>
          <a:sx n="65" d="100"/>
          <a:sy n="65" d="100"/>
        </p:scale>
        <p:origin x="14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F3CAE-D444-4465-B58D-331E72D2D6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1DE40-D51E-4D41-9114-48C47004CC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Quality Management Plan</a:t>
          </a:r>
        </a:p>
      </dgm:t>
    </dgm:pt>
    <dgm:pt modelId="{C4DF0ACE-D4A7-45BB-9A49-2F4B659168D3}" type="parTrans" cxnId="{764D3E48-2EDD-40B9-B454-7A89403764F8}">
      <dgm:prSet/>
      <dgm:spPr/>
      <dgm:t>
        <a:bodyPr/>
        <a:lstStyle/>
        <a:p>
          <a:endParaRPr lang="en-US"/>
        </a:p>
      </dgm:t>
    </dgm:pt>
    <dgm:pt modelId="{B54D5EC2-FE46-4207-B871-2C6F70FB49C4}" type="sibTrans" cxnId="{764D3E48-2EDD-40B9-B454-7A89403764F8}">
      <dgm:prSet/>
      <dgm:spPr/>
      <dgm:t>
        <a:bodyPr/>
        <a:lstStyle/>
        <a:p>
          <a:endParaRPr lang="en-US"/>
        </a:p>
      </dgm:t>
    </dgm:pt>
    <dgm:pt modelId="{750886BE-EA14-46C5-87F5-89B1AC7DBC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Quality Assurance Project Plans</a:t>
          </a:r>
        </a:p>
      </dgm:t>
    </dgm:pt>
    <dgm:pt modelId="{2852412D-1EFC-48F4-A166-5664BDAF4466}" type="parTrans" cxnId="{9782B2C8-96AE-4AEB-B712-7D331DAF99A7}">
      <dgm:prSet/>
      <dgm:spPr/>
      <dgm:t>
        <a:bodyPr/>
        <a:lstStyle/>
        <a:p>
          <a:endParaRPr lang="en-US"/>
        </a:p>
      </dgm:t>
    </dgm:pt>
    <dgm:pt modelId="{D5CE7819-D79B-4059-8EF7-1E4CA89C1EBC}" type="sibTrans" cxnId="{9782B2C8-96AE-4AEB-B712-7D331DAF99A7}">
      <dgm:prSet/>
      <dgm:spPr/>
      <dgm:t>
        <a:bodyPr/>
        <a:lstStyle/>
        <a:p>
          <a:endParaRPr lang="en-US"/>
        </a:p>
      </dgm:t>
    </dgm:pt>
    <dgm:pt modelId="{F7D7EAB8-8A1E-49C5-B4D2-BF9F47FB93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Standard Operating Procedure (SOPs)</a:t>
          </a:r>
        </a:p>
      </dgm:t>
    </dgm:pt>
    <dgm:pt modelId="{282C9E6E-E8F3-4C76-965A-78BC3FFA2A35}" type="parTrans" cxnId="{29301FFE-836F-4BE7-B0B9-193B856F796B}">
      <dgm:prSet/>
      <dgm:spPr/>
      <dgm:t>
        <a:bodyPr/>
        <a:lstStyle/>
        <a:p>
          <a:endParaRPr lang="en-US"/>
        </a:p>
      </dgm:t>
    </dgm:pt>
    <dgm:pt modelId="{EAB12526-6360-4B06-85E0-5DF29E63E796}" type="sibTrans" cxnId="{29301FFE-836F-4BE7-B0B9-193B856F796B}">
      <dgm:prSet/>
      <dgm:spPr/>
      <dgm:t>
        <a:bodyPr/>
        <a:lstStyle/>
        <a:p>
          <a:endParaRPr lang="en-US"/>
        </a:p>
      </dgm:t>
    </dgm:pt>
    <dgm:pt modelId="{362D229E-BE72-4319-A3AE-EB3E71E912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Personnel Qualifications and Training</a:t>
          </a:r>
        </a:p>
      </dgm:t>
    </dgm:pt>
    <dgm:pt modelId="{F52C5B11-F3D5-4F53-A14E-42F223CE9E49}" type="parTrans" cxnId="{63F1C2BB-40A0-4B5F-961E-1261FCFE719B}">
      <dgm:prSet/>
      <dgm:spPr/>
      <dgm:t>
        <a:bodyPr/>
        <a:lstStyle/>
        <a:p>
          <a:endParaRPr lang="en-US"/>
        </a:p>
      </dgm:t>
    </dgm:pt>
    <dgm:pt modelId="{6FE8BA8D-A124-4479-B623-21E8100CFE55}" type="sibTrans" cxnId="{63F1C2BB-40A0-4B5F-961E-1261FCFE719B}">
      <dgm:prSet/>
      <dgm:spPr/>
      <dgm:t>
        <a:bodyPr/>
        <a:lstStyle/>
        <a:p>
          <a:endParaRPr lang="en-US"/>
        </a:p>
      </dgm:t>
    </dgm:pt>
    <dgm:pt modelId="{3FFEB05C-3616-42D1-8F52-CC5FEBE3BC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Documentation</a:t>
          </a:r>
        </a:p>
      </dgm:t>
    </dgm:pt>
    <dgm:pt modelId="{AD61C79C-4326-4F04-AB06-73BE8269C524}" type="parTrans" cxnId="{42415E86-67FD-449E-A287-F9EFD80564F5}">
      <dgm:prSet/>
      <dgm:spPr/>
      <dgm:t>
        <a:bodyPr/>
        <a:lstStyle/>
        <a:p>
          <a:endParaRPr lang="en-US"/>
        </a:p>
      </dgm:t>
    </dgm:pt>
    <dgm:pt modelId="{038952DC-2189-489F-9FC4-BA4DEF92136B}" type="sibTrans" cxnId="{42415E86-67FD-449E-A287-F9EFD80564F5}">
      <dgm:prSet/>
      <dgm:spPr/>
      <dgm:t>
        <a:bodyPr/>
        <a:lstStyle/>
        <a:p>
          <a:endParaRPr lang="en-US"/>
        </a:p>
      </dgm:t>
    </dgm:pt>
    <dgm:pt modelId="{B74137F4-D780-4D23-A020-05C8D2AFDC3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F2C37D95-7346-4335-8AAB-75748A2450FD}" type="parTrans" cxnId="{3C1F84B9-A263-4780-AA41-1338322B1A30}">
      <dgm:prSet/>
      <dgm:spPr/>
      <dgm:t>
        <a:bodyPr/>
        <a:lstStyle/>
        <a:p>
          <a:endParaRPr lang="en-US"/>
        </a:p>
      </dgm:t>
    </dgm:pt>
    <dgm:pt modelId="{B45C841B-E928-4418-9250-731AB3F733F1}" type="sibTrans" cxnId="{3C1F84B9-A263-4780-AA41-1338322B1A30}">
      <dgm:prSet/>
      <dgm:spPr/>
      <dgm:t>
        <a:bodyPr/>
        <a:lstStyle/>
        <a:p>
          <a:endParaRPr lang="en-US"/>
        </a:p>
      </dgm:t>
    </dgm:pt>
    <dgm:pt modelId="{CA2D04B4-2CA9-48D3-9262-FEB302A78DF3}" type="pres">
      <dgm:prSet presAssocID="{9A1F3CAE-D444-4465-B58D-331E72D2D6D3}" presName="root" presStyleCnt="0">
        <dgm:presLayoutVars>
          <dgm:dir/>
          <dgm:resizeHandles val="exact"/>
        </dgm:presLayoutVars>
      </dgm:prSet>
      <dgm:spPr/>
    </dgm:pt>
    <dgm:pt modelId="{904426A2-5A0F-4E7B-95CF-592C0395A8ED}" type="pres">
      <dgm:prSet presAssocID="{B5D1DE40-D51E-4D41-9114-48C47004CC41}" presName="compNode" presStyleCnt="0"/>
      <dgm:spPr/>
    </dgm:pt>
    <dgm:pt modelId="{95938EDB-FC9E-4845-9AE9-AFFE1395975B}" type="pres">
      <dgm:prSet presAssocID="{B5D1DE40-D51E-4D41-9114-48C47004CC41}" presName="bgRect" presStyleLbl="bgShp" presStyleIdx="0" presStyleCnt="5"/>
      <dgm:spPr/>
    </dgm:pt>
    <dgm:pt modelId="{5836D71D-838F-4D24-83E2-CB055C8C3997}" type="pres">
      <dgm:prSet presAssocID="{B5D1DE40-D51E-4D41-9114-48C47004CC4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5285834-B5B5-4D9E-B69F-2FA866CF274A}" type="pres">
      <dgm:prSet presAssocID="{B5D1DE40-D51E-4D41-9114-48C47004CC41}" presName="spaceRect" presStyleCnt="0"/>
      <dgm:spPr/>
    </dgm:pt>
    <dgm:pt modelId="{6E711745-8012-41B1-AFFA-BC59FD3110B9}" type="pres">
      <dgm:prSet presAssocID="{B5D1DE40-D51E-4D41-9114-48C47004CC41}" presName="parTx" presStyleLbl="revTx" presStyleIdx="0" presStyleCnt="6">
        <dgm:presLayoutVars>
          <dgm:chMax val="0"/>
          <dgm:chPref val="0"/>
        </dgm:presLayoutVars>
      </dgm:prSet>
      <dgm:spPr/>
    </dgm:pt>
    <dgm:pt modelId="{724409EF-9493-4B45-B804-57387316E1FE}" type="pres">
      <dgm:prSet presAssocID="{B54D5EC2-FE46-4207-B871-2C6F70FB49C4}" presName="sibTrans" presStyleCnt="0"/>
      <dgm:spPr/>
    </dgm:pt>
    <dgm:pt modelId="{1C2E9623-BC8E-482D-8E78-50D90894CF4C}" type="pres">
      <dgm:prSet presAssocID="{750886BE-EA14-46C5-87F5-89B1AC7DBC0B}" presName="compNode" presStyleCnt="0"/>
      <dgm:spPr/>
    </dgm:pt>
    <dgm:pt modelId="{21A964BB-B5AE-4579-B4D2-07B46F0F65D2}" type="pres">
      <dgm:prSet presAssocID="{750886BE-EA14-46C5-87F5-89B1AC7DBC0B}" presName="bgRect" presStyleLbl="bgShp" presStyleIdx="1" presStyleCnt="5"/>
      <dgm:spPr/>
    </dgm:pt>
    <dgm:pt modelId="{0FE71B3E-69B8-44D6-B6D5-BE897E81B932}" type="pres">
      <dgm:prSet presAssocID="{750886BE-EA14-46C5-87F5-89B1AC7DBC0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7748451-A2ED-4674-AF10-1DC53782F334}" type="pres">
      <dgm:prSet presAssocID="{750886BE-EA14-46C5-87F5-89B1AC7DBC0B}" presName="spaceRect" presStyleCnt="0"/>
      <dgm:spPr/>
    </dgm:pt>
    <dgm:pt modelId="{02098949-50C4-43D5-BCBC-96317E9B83E3}" type="pres">
      <dgm:prSet presAssocID="{750886BE-EA14-46C5-87F5-89B1AC7DBC0B}" presName="parTx" presStyleLbl="revTx" presStyleIdx="1" presStyleCnt="6">
        <dgm:presLayoutVars>
          <dgm:chMax val="0"/>
          <dgm:chPref val="0"/>
        </dgm:presLayoutVars>
      </dgm:prSet>
      <dgm:spPr/>
    </dgm:pt>
    <dgm:pt modelId="{D8CDEA53-5FF9-4C52-96B6-DB39AABAD089}" type="pres">
      <dgm:prSet presAssocID="{D5CE7819-D79B-4059-8EF7-1E4CA89C1EBC}" presName="sibTrans" presStyleCnt="0"/>
      <dgm:spPr/>
    </dgm:pt>
    <dgm:pt modelId="{E8527C37-21DC-48DA-9074-945DFD6FA3FE}" type="pres">
      <dgm:prSet presAssocID="{F7D7EAB8-8A1E-49C5-B4D2-BF9F47FB9304}" presName="compNode" presStyleCnt="0"/>
      <dgm:spPr/>
    </dgm:pt>
    <dgm:pt modelId="{F8F6D996-C5A5-4D12-BB4B-1AA11BB8E19F}" type="pres">
      <dgm:prSet presAssocID="{F7D7EAB8-8A1E-49C5-B4D2-BF9F47FB9304}" presName="bgRect" presStyleLbl="bgShp" presStyleIdx="2" presStyleCnt="5"/>
      <dgm:spPr/>
    </dgm:pt>
    <dgm:pt modelId="{2E8B9843-EE57-414F-9DF6-D9526F7B95A6}" type="pres">
      <dgm:prSet presAssocID="{F7D7EAB8-8A1E-49C5-B4D2-BF9F47FB930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D6428951-5357-4A07-AD1C-4E9329195511}" type="pres">
      <dgm:prSet presAssocID="{F7D7EAB8-8A1E-49C5-B4D2-BF9F47FB9304}" presName="spaceRect" presStyleCnt="0"/>
      <dgm:spPr/>
    </dgm:pt>
    <dgm:pt modelId="{AE9EE1C0-5D5F-4ACE-AD94-550AEB84BABB}" type="pres">
      <dgm:prSet presAssocID="{F7D7EAB8-8A1E-49C5-B4D2-BF9F47FB9304}" presName="parTx" presStyleLbl="revTx" presStyleIdx="2" presStyleCnt="6">
        <dgm:presLayoutVars>
          <dgm:chMax val="0"/>
          <dgm:chPref val="0"/>
        </dgm:presLayoutVars>
      </dgm:prSet>
      <dgm:spPr/>
    </dgm:pt>
    <dgm:pt modelId="{31907723-3111-49ED-8C77-D490BE1C92B3}" type="pres">
      <dgm:prSet presAssocID="{EAB12526-6360-4B06-85E0-5DF29E63E796}" presName="sibTrans" presStyleCnt="0"/>
      <dgm:spPr/>
    </dgm:pt>
    <dgm:pt modelId="{09B5D566-3997-4D52-A27C-1672B251D20D}" type="pres">
      <dgm:prSet presAssocID="{362D229E-BE72-4319-A3AE-EB3E71E9123A}" presName="compNode" presStyleCnt="0"/>
      <dgm:spPr/>
    </dgm:pt>
    <dgm:pt modelId="{F6657FF2-C501-4250-8D81-FC1309AD9D0C}" type="pres">
      <dgm:prSet presAssocID="{362D229E-BE72-4319-A3AE-EB3E71E9123A}" presName="bgRect" presStyleLbl="bgShp" presStyleIdx="3" presStyleCnt="5"/>
      <dgm:spPr/>
    </dgm:pt>
    <dgm:pt modelId="{08283ED6-649B-4AF7-84D0-A78CA451D6CC}" type="pres">
      <dgm:prSet presAssocID="{362D229E-BE72-4319-A3AE-EB3E71E9123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B4D29C1-C4BF-4214-8F5E-0734888367B8}" type="pres">
      <dgm:prSet presAssocID="{362D229E-BE72-4319-A3AE-EB3E71E9123A}" presName="spaceRect" presStyleCnt="0"/>
      <dgm:spPr/>
    </dgm:pt>
    <dgm:pt modelId="{49F4884D-B0EE-4C2B-9B3D-72EF450604B9}" type="pres">
      <dgm:prSet presAssocID="{362D229E-BE72-4319-A3AE-EB3E71E9123A}" presName="parTx" presStyleLbl="revTx" presStyleIdx="3" presStyleCnt="6">
        <dgm:presLayoutVars>
          <dgm:chMax val="0"/>
          <dgm:chPref val="0"/>
        </dgm:presLayoutVars>
      </dgm:prSet>
      <dgm:spPr/>
    </dgm:pt>
    <dgm:pt modelId="{F08AE81A-9F61-4A9C-B66B-72FE9236FA62}" type="pres">
      <dgm:prSet presAssocID="{6FE8BA8D-A124-4479-B623-21E8100CFE55}" presName="sibTrans" presStyleCnt="0"/>
      <dgm:spPr/>
    </dgm:pt>
    <dgm:pt modelId="{63426381-EE3F-4EC1-9B85-E0B8758FAD90}" type="pres">
      <dgm:prSet presAssocID="{3FFEB05C-3616-42D1-8F52-CC5FEBE3BC33}" presName="compNode" presStyleCnt="0"/>
      <dgm:spPr/>
    </dgm:pt>
    <dgm:pt modelId="{205809E0-6467-459D-B39B-45B3D578D97C}" type="pres">
      <dgm:prSet presAssocID="{3FFEB05C-3616-42D1-8F52-CC5FEBE3BC33}" presName="bgRect" presStyleLbl="bgShp" presStyleIdx="4" presStyleCnt="5"/>
      <dgm:spPr/>
    </dgm:pt>
    <dgm:pt modelId="{65FD0BB9-EFC1-4D82-B3C1-86010D739270}" type="pres">
      <dgm:prSet presAssocID="{3FFEB05C-3616-42D1-8F52-CC5FEBE3BC3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0B97255-49C0-4190-951A-5171B081B463}" type="pres">
      <dgm:prSet presAssocID="{3FFEB05C-3616-42D1-8F52-CC5FEBE3BC33}" presName="spaceRect" presStyleCnt="0"/>
      <dgm:spPr/>
    </dgm:pt>
    <dgm:pt modelId="{CB497C0E-2382-4DCD-BDD1-20C25430C5D9}" type="pres">
      <dgm:prSet presAssocID="{3FFEB05C-3616-42D1-8F52-CC5FEBE3BC33}" presName="parTx" presStyleLbl="revTx" presStyleIdx="4" presStyleCnt="6">
        <dgm:presLayoutVars>
          <dgm:chMax val="0"/>
          <dgm:chPref val="0"/>
        </dgm:presLayoutVars>
      </dgm:prSet>
      <dgm:spPr/>
    </dgm:pt>
    <dgm:pt modelId="{90BBA42A-8DF6-4B27-B88C-EE89F0F0F87C}" type="pres">
      <dgm:prSet presAssocID="{3FFEB05C-3616-42D1-8F52-CC5FEBE3BC33}" presName="desTx" presStyleLbl="revTx" presStyleIdx="5" presStyleCnt="6">
        <dgm:presLayoutVars/>
      </dgm:prSet>
      <dgm:spPr/>
    </dgm:pt>
  </dgm:ptLst>
  <dgm:cxnLst>
    <dgm:cxn modelId="{83BC7619-98D3-4B85-AF42-4F94A606B1C5}" type="presOf" srcId="{362D229E-BE72-4319-A3AE-EB3E71E9123A}" destId="{49F4884D-B0EE-4C2B-9B3D-72EF450604B9}" srcOrd="0" destOrd="0" presId="urn:microsoft.com/office/officeart/2018/2/layout/IconVerticalSolidList"/>
    <dgm:cxn modelId="{2A9B9840-5A16-4BC8-A995-4CD43EA45B2F}" type="presOf" srcId="{750886BE-EA14-46C5-87F5-89B1AC7DBC0B}" destId="{02098949-50C4-43D5-BCBC-96317E9B83E3}" srcOrd="0" destOrd="0" presId="urn:microsoft.com/office/officeart/2018/2/layout/IconVerticalSolidList"/>
    <dgm:cxn modelId="{91F23A65-189B-4907-82AD-C3526DC4725A}" type="presOf" srcId="{9A1F3CAE-D444-4465-B58D-331E72D2D6D3}" destId="{CA2D04B4-2CA9-48D3-9262-FEB302A78DF3}" srcOrd="0" destOrd="0" presId="urn:microsoft.com/office/officeart/2018/2/layout/IconVerticalSolidList"/>
    <dgm:cxn modelId="{764D3E48-2EDD-40B9-B454-7A89403764F8}" srcId="{9A1F3CAE-D444-4465-B58D-331E72D2D6D3}" destId="{B5D1DE40-D51E-4D41-9114-48C47004CC41}" srcOrd="0" destOrd="0" parTransId="{C4DF0ACE-D4A7-45BB-9A49-2F4B659168D3}" sibTransId="{B54D5EC2-FE46-4207-B871-2C6F70FB49C4}"/>
    <dgm:cxn modelId="{FE83A549-7B31-4B55-B85B-82008335F373}" type="presOf" srcId="{B74137F4-D780-4D23-A020-05C8D2AFDC38}" destId="{90BBA42A-8DF6-4B27-B88C-EE89F0F0F87C}" srcOrd="0" destOrd="0" presId="urn:microsoft.com/office/officeart/2018/2/layout/IconVerticalSolidList"/>
    <dgm:cxn modelId="{42415E86-67FD-449E-A287-F9EFD80564F5}" srcId="{9A1F3CAE-D444-4465-B58D-331E72D2D6D3}" destId="{3FFEB05C-3616-42D1-8F52-CC5FEBE3BC33}" srcOrd="4" destOrd="0" parTransId="{AD61C79C-4326-4F04-AB06-73BE8269C524}" sibTransId="{038952DC-2189-489F-9FC4-BA4DEF92136B}"/>
    <dgm:cxn modelId="{3C1F84B9-A263-4780-AA41-1338322B1A30}" srcId="{3FFEB05C-3616-42D1-8F52-CC5FEBE3BC33}" destId="{B74137F4-D780-4D23-A020-05C8D2AFDC38}" srcOrd="0" destOrd="0" parTransId="{F2C37D95-7346-4335-8AAB-75748A2450FD}" sibTransId="{B45C841B-E928-4418-9250-731AB3F733F1}"/>
    <dgm:cxn modelId="{63F1C2BB-40A0-4B5F-961E-1261FCFE719B}" srcId="{9A1F3CAE-D444-4465-B58D-331E72D2D6D3}" destId="{362D229E-BE72-4319-A3AE-EB3E71E9123A}" srcOrd="3" destOrd="0" parTransId="{F52C5B11-F3D5-4F53-A14E-42F223CE9E49}" sibTransId="{6FE8BA8D-A124-4479-B623-21E8100CFE55}"/>
    <dgm:cxn modelId="{24AA3AC5-BC4A-4F93-8A8C-0DBDEC3E5B25}" type="presOf" srcId="{F7D7EAB8-8A1E-49C5-B4D2-BF9F47FB9304}" destId="{AE9EE1C0-5D5F-4ACE-AD94-550AEB84BABB}" srcOrd="0" destOrd="0" presId="urn:microsoft.com/office/officeart/2018/2/layout/IconVerticalSolidList"/>
    <dgm:cxn modelId="{861589C6-59BF-438A-AA09-0B6FA55EE2A8}" type="presOf" srcId="{3FFEB05C-3616-42D1-8F52-CC5FEBE3BC33}" destId="{CB497C0E-2382-4DCD-BDD1-20C25430C5D9}" srcOrd="0" destOrd="0" presId="urn:microsoft.com/office/officeart/2018/2/layout/IconVerticalSolidList"/>
    <dgm:cxn modelId="{9782B2C8-96AE-4AEB-B712-7D331DAF99A7}" srcId="{9A1F3CAE-D444-4465-B58D-331E72D2D6D3}" destId="{750886BE-EA14-46C5-87F5-89B1AC7DBC0B}" srcOrd="1" destOrd="0" parTransId="{2852412D-1EFC-48F4-A166-5664BDAF4466}" sibTransId="{D5CE7819-D79B-4059-8EF7-1E4CA89C1EBC}"/>
    <dgm:cxn modelId="{F8B92FE6-054D-418C-9D51-AD791D72BF6C}" type="presOf" srcId="{B5D1DE40-D51E-4D41-9114-48C47004CC41}" destId="{6E711745-8012-41B1-AFFA-BC59FD3110B9}" srcOrd="0" destOrd="0" presId="urn:microsoft.com/office/officeart/2018/2/layout/IconVerticalSolidList"/>
    <dgm:cxn modelId="{29301FFE-836F-4BE7-B0B9-193B856F796B}" srcId="{9A1F3CAE-D444-4465-B58D-331E72D2D6D3}" destId="{F7D7EAB8-8A1E-49C5-B4D2-BF9F47FB9304}" srcOrd="2" destOrd="0" parTransId="{282C9E6E-E8F3-4C76-965A-78BC3FFA2A35}" sibTransId="{EAB12526-6360-4B06-85E0-5DF29E63E796}"/>
    <dgm:cxn modelId="{2B84E9E6-A1B2-4E52-BEFF-B720C3D5390E}" type="presParOf" srcId="{CA2D04B4-2CA9-48D3-9262-FEB302A78DF3}" destId="{904426A2-5A0F-4E7B-95CF-592C0395A8ED}" srcOrd="0" destOrd="0" presId="urn:microsoft.com/office/officeart/2018/2/layout/IconVerticalSolidList"/>
    <dgm:cxn modelId="{750C835B-4AE8-407C-A4D6-8FAE54C4FDE6}" type="presParOf" srcId="{904426A2-5A0F-4E7B-95CF-592C0395A8ED}" destId="{95938EDB-FC9E-4845-9AE9-AFFE1395975B}" srcOrd="0" destOrd="0" presId="urn:microsoft.com/office/officeart/2018/2/layout/IconVerticalSolidList"/>
    <dgm:cxn modelId="{2FDF7989-A4E4-482C-A134-CFC04D30227F}" type="presParOf" srcId="{904426A2-5A0F-4E7B-95CF-592C0395A8ED}" destId="{5836D71D-838F-4D24-83E2-CB055C8C3997}" srcOrd="1" destOrd="0" presId="urn:microsoft.com/office/officeart/2018/2/layout/IconVerticalSolidList"/>
    <dgm:cxn modelId="{22617B7F-8620-4964-8217-B9BC368E4A1F}" type="presParOf" srcId="{904426A2-5A0F-4E7B-95CF-592C0395A8ED}" destId="{E5285834-B5B5-4D9E-B69F-2FA866CF274A}" srcOrd="2" destOrd="0" presId="urn:microsoft.com/office/officeart/2018/2/layout/IconVerticalSolidList"/>
    <dgm:cxn modelId="{A7DAFE23-1AC7-41F7-A657-A5AC7CE8EE4B}" type="presParOf" srcId="{904426A2-5A0F-4E7B-95CF-592C0395A8ED}" destId="{6E711745-8012-41B1-AFFA-BC59FD3110B9}" srcOrd="3" destOrd="0" presId="urn:microsoft.com/office/officeart/2018/2/layout/IconVerticalSolidList"/>
    <dgm:cxn modelId="{CAD61AB2-4FA1-4BB6-82E6-DA898E8B6621}" type="presParOf" srcId="{CA2D04B4-2CA9-48D3-9262-FEB302A78DF3}" destId="{724409EF-9493-4B45-B804-57387316E1FE}" srcOrd="1" destOrd="0" presId="urn:microsoft.com/office/officeart/2018/2/layout/IconVerticalSolidList"/>
    <dgm:cxn modelId="{D5406EF8-D1C4-405C-84E6-106FB6BF4763}" type="presParOf" srcId="{CA2D04B4-2CA9-48D3-9262-FEB302A78DF3}" destId="{1C2E9623-BC8E-482D-8E78-50D90894CF4C}" srcOrd="2" destOrd="0" presId="urn:microsoft.com/office/officeart/2018/2/layout/IconVerticalSolidList"/>
    <dgm:cxn modelId="{88AB656A-1190-4F2D-86DE-BAFCA2CB8B7A}" type="presParOf" srcId="{1C2E9623-BC8E-482D-8E78-50D90894CF4C}" destId="{21A964BB-B5AE-4579-B4D2-07B46F0F65D2}" srcOrd="0" destOrd="0" presId="urn:microsoft.com/office/officeart/2018/2/layout/IconVerticalSolidList"/>
    <dgm:cxn modelId="{E05EA61C-F3A3-4111-BC39-6A8C787B83A0}" type="presParOf" srcId="{1C2E9623-BC8E-482D-8E78-50D90894CF4C}" destId="{0FE71B3E-69B8-44D6-B6D5-BE897E81B932}" srcOrd="1" destOrd="0" presId="urn:microsoft.com/office/officeart/2018/2/layout/IconVerticalSolidList"/>
    <dgm:cxn modelId="{2299EE13-5B53-43BB-8232-073EBB2B5C02}" type="presParOf" srcId="{1C2E9623-BC8E-482D-8E78-50D90894CF4C}" destId="{B7748451-A2ED-4674-AF10-1DC53782F334}" srcOrd="2" destOrd="0" presId="urn:microsoft.com/office/officeart/2018/2/layout/IconVerticalSolidList"/>
    <dgm:cxn modelId="{3649EED0-3158-4313-B8C4-523FDAFB8DE1}" type="presParOf" srcId="{1C2E9623-BC8E-482D-8E78-50D90894CF4C}" destId="{02098949-50C4-43D5-BCBC-96317E9B83E3}" srcOrd="3" destOrd="0" presId="urn:microsoft.com/office/officeart/2018/2/layout/IconVerticalSolidList"/>
    <dgm:cxn modelId="{374B49CD-BB8B-4EEA-9D3B-17F026C4F171}" type="presParOf" srcId="{CA2D04B4-2CA9-48D3-9262-FEB302A78DF3}" destId="{D8CDEA53-5FF9-4C52-96B6-DB39AABAD089}" srcOrd="3" destOrd="0" presId="urn:microsoft.com/office/officeart/2018/2/layout/IconVerticalSolidList"/>
    <dgm:cxn modelId="{E544266B-291D-4650-AD50-5EC400DBB85F}" type="presParOf" srcId="{CA2D04B4-2CA9-48D3-9262-FEB302A78DF3}" destId="{E8527C37-21DC-48DA-9074-945DFD6FA3FE}" srcOrd="4" destOrd="0" presId="urn:microsoft.com/office/officeart/2018/2/layout/IconVerticalSolidList"/>
    <dgm:cxn modelId="{189B25A4-1054-4572-84BC-4698CF38E04C}" type="presParOf" srcId="{E8527C37-21DC-48DA-9074-945DFD6FA3FE}" destId="{F8F6D996-C5A5-4D12-BB4B-1AA11BB8E19F}" srcOrd="0" destOrd="0" presId="urn:microsoft.com/office/officeart/2018/2/layout/IconVerticalSolidList"/>
    <dgm:cxn modelId="{AD06C9EE-9A57-49BD-84CA-272D3542B5DE}" type="presParOf" srcId="{E8527C37-21DC-48DA-9074-945DFD6FA3FE}" destId="{2E8B9843-EE57-414F-9DF6-D9526F7B95A6}" srcOrd="1" destOrd="0" presId="urn:microsoft.com/office/officeart/2018/2/layout/IconVerticalSolidList"/>
    <dgm:cxn modelId="{2BFD6C82-4A5F-4EEB-B57F-6FFD15214270}" type="presParOf" srcId="{E8527C37-21DC-48DA-9074-945DFD6FA3FE}" destId="{D6428951-5357-4A07-AD1C-4E9329195511}" srcOrd="2" destOrd="0" presId="urn:microsoft.com/office/officeart/2018/2/layout/IconVerticalSolidList"/>
    <dgm:cxn modelId="{64EB8292-97B5-49B3-868F-BEC0B5870832}" type="presParOf" srcId="{E8527C37-21DC-48DA-9074-945DFD6FA3FE}" destId="{AE9EE1C0-5D5F-4ACE-AD94-550AEB84BABB}" srcOrd="3" destOrd="0" presId="urn:microsoft.com/office/officeart/2018/2/layout/IconVerticalSolidList"/>
    <dgm:cxn modelId="{9AFC700F-5D51-4F5B-8A13-F741738B4EE2}" type="presParOf" srcId="{CA2D04B4-2CA9-48D3-9262-FEB302A78DF3}" destId="{31907723-3111-49ED-8C77-D490BE1C92B3}" srcOrd="5" destOrd="0" presId="urn:microsoft.com/office/officeart/2018/2/layout/IconVerticalSolidList"/>
    <dgm:cxn modelId="{61622ED7-AA12-428F-B24E-ABBD5AC1A1AD}" type="presParOf" srcId="{CA2D04B4-2CA9-48D3-9262-FEB302A78DF3}" destId="{09B5D566-3997-4D52-A27C-1672B251D20D}" srcOrd="6" destOrd="0" presId="urn:microsoft.com/office/officeart/2018/2/layout/IconVerticalSolidList"/>
    <dgm:cxn modelId="{ED4AE36A-427C-4125-B03C-514D0CF8BE43}" type="presParOf" srcId="{09B5D566-3997-4D52-A27C-1672B251D20D}" destId="{F6657FF2-C501-4250-8D81-FC1309AD9D0C}" srcOrd="0" destOrd="0" presId="urn:microsoft.com/office/officeart/2018/2/layout/IconVerticalSolidList"/>
    <dgm:cxn modelId="{888FF9CA-1B34-44D2-B5C7-9F8FEF5A8F54}" type="presParOf" srcId="{09B5D566-3997-4D52-A27C-1672B251D20D}" destId="{08283ED6-649B-4AF7-84D0-A78CA451D6CC}" srcOrd="1" destOrd="0" presId="urn:microsoft.com/office/officeart/2018/2/layout/IconVerticalSolidList"/>
    <dgm:cxn modelId="{50E29985-B53F-4C50-B827-27DC441EA9AE}" type="presParOf" srcId="{09B5D566-3997-4D52-A27C-1672B251D20D}" destId="{7B4D29C1-C4BF-4214-8F5E-0734888367B8}" srcOrd="2" destOrd="0" presId="urn:microsoft.com/office/officeart/2018/2/layout/IconVerticalSolidList"/>
    <dgm:cxn modelId="{69774500-D1F5-489F-9188-53B1E649A9FC}" type="presParOf" srcId="{09B5D566-3997-4D52-A27C-1672B251D20D}" destId="{49F4884D-B0EE-4C2B-9B3D-72EF450604B9}" srcOrd="3" destOrd="0" presId="urn:microsoft.com/office/officeart/2018/2/layout/IconVerticalSolidList"/>
    <dgm:cxn modelId="{83495514-88D7-42DB-BE32-A7F95590E1C3}" type="presParOf" srcId="{CA2D04B4-2CA9-48D3-9262-FEB302A78DF3}" destId="{F08AE81A-9F61-4A9C-B66B-72FE9236FA62}" srcOrd="7" destOrd="0" presId="urn:microsoft.com/office/officeart/2018/2/layout/IconVerticalSolidList"/>
    <dgm:cxn modelId="{808B4905-9C3A-41FC-ACEC-F99A4BEF3385}" type="presParOf" srcId="{CA2D04B4-2CA9-48D3-9262-FEB302A78DF3}" destId="{63426381-EE3F-4EC1-9B85-E0B8758FAD90}" srcOrd="8" destOrd="0" presId="urn:microsoft.com/office/officeart/2018/2/layout/IconVerticalSolidList"/>
    <dgm:cxn modelId="{635801D5-C8E5-4FFE-8939-42CBD50B8CB4}" type="presParOf" srcId="{63426381-EE3F-4EC1-9B85-E0B8758FAD90}" destId="{205809E0-6467-459D-B39B-45B3D578D97C}" srcOrd="0" destOrd="0" presId="urn:microsoft.com/office/officeart/2018/2/layout/IconVerticalSolidList"/>
    <dgm:cxn modelId="{0BB67CA1-34F7-4FA2-AD12-611E8EDA6F29}" type="presParOf" srcId="{63426381-EE3F-4EC1-9B85-E0B8758FAD90}" destId="{65FD0BB9-EFC1-4D82-B3C1-86010D739270}" srcOrd="1" destOrd="0" presId="urn:microsoft.com/office/officeart/2018/2/layout/IconVerticalSolidList"/>
    <dgm:cxn modelId="{F73F94DC-093D-476D-A8AC-CFB1557792C6}" type="presParOf" srcId="{63426381-EE3F-4EC1-9B85-E0B8758FAD90}" destId="{40B97255-49C0-4190-951A-5171B081B463}" srcOrd="2" destOrd="0" presId="urn:microsoft.com/office/officeart/2018/2/layout/IconVerticalSolidList"/>
    <dgm:cxn modelId="{09803FC4-763F-4B89-B827-14EF5A3BE2CC}" type="presParOf" srcId="{63426381-EE3F-4EC1-9B85-E0B8758FAD90}" destId="{CB497C0E-2382-4DCD-BDD1-20C25430C5D9}" srcOrd="3" destOrd="0" presId="urn:microsoft.com/office/officeart/2018/2/layout/IconVerticalSolidList"/>
    <dgm:cxn modelId="{D46DA4E8-3DA6-444B-95DA-29EA49FB5CEA}" type="presParOf" srcId="{63426381-EE3F-4EC1-9B85-E0B8758FAD90}" destId="{90BBA42A-8DF6-4B27-B88C-EE89F0F0F87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BB645-F7FC-45DD-8594-D5D6716A65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0E20F-9F50-4FD3-BF8E-8EB9AC6D0594}">
      <dgm:prSet/>
      <dgm:spPr/>
      <dgm:t>
        <a:bodyPr/>
        <a:lstStyle/>
        <a:p>
          <a:r>
            <a:rPr lang="en-US"/>
            <a:t>Sampler monitoring objective</a:t>
          </a:r>
        </a:p>
      </dgm:t>
    </dgm:pt>
    <dgm:pt modelId="{E44F4D95-96B9-4A48-8311-C20C676DD870}" type="parTrans" cxnId="{C8923F07-9CA8-453D-8993-074EBC2F5E49}">
      <dgm:prSet/>
      <dgm:spPr/>
      <dgm:t>
        <a:bodyPr/>
        <a:lstStyle/>
        <a:p>
          <a:endParaRPr lang="en-US"/>
        </a:p>
      </dgm:t>
    </dgm:pt>
    <dgm:pt modelId="{35AB003C-D603-4710-940C-3991AC9E5BF7}" type="sibTrans" cxnId="{C8923F07-9CA8-453D-8993-074EBC2F5E49}">
      <dgm:prSet/>
      <dgm:spPr/>
      <dgm:t>
        <a:bodyPr/>
        <a:lstStyle/>
        <a:p>
          <a:endParaRPr lang="en-US"/>
        </a:p>
      </dgm:t>
    </dgm:pt>
    <dgm:pt modelId="{5D8D478B-D310-4042-A2C2-D39018A7612B}">
      <dgm:prSet/>
      <dgm:spPr/>
      <dgm:t>
        <a:bodyPr/>
        <a:lstStyle/>
        <a:p>
          <a:r>
            <a:rPr lang="en-US"/>
            <a:t>Parameter specific</a:t>
          </a:r>
        </a:p>
      </dgm:t>
    </dgm:pt>
    <dgm:pt modelId="{D0A2D589-4475-486B-A2D6-70A0F34A35FD}" type="parTrans" cxnId="{A3681E74-E354-4903-AB65-C4AE7CCBB2E4}">
      <dgm:prSet/>
      <dgm:spPr/>
      <dgm:t>
        <a:bodyPr/>
        <a:lstStyle/>
        <a:p>
          <a:endParaRPr lang="en-US"/>
        </a:p>
      </dgm:t>
    </dgm:pt>
    <dgm:pt modelId="{7541796D-51D8-48EC-9E52-E78EFAADDD6C}" type="sibTrans" cxnId="{A3681E74-E354-4903-AB65-C4AE7CCBB2E4}">
      <dgm:prSet/>
      <dgm:spPr/>
      <dgm:t>
        <a:bodyPr/>
        <a:lstStyle/>
        <a:p>
          <a:endParaRPr lang="en-US"/>
        </a:p>
      </dgm:t>
    </dgm:pt>
    <dgm:pt modelId="{13763A7F-F39F-4D5B-B8DC-879355471F30}">
      <dgm:prSet/>
      <dgm:spPr/>
      <dgm:t>
        <a:bodyPr/>
        <a:lstStyle/>
        <a:p>
          <a:r>
            <a:rPr lang="en-US"/>
            <a:t>Federal siting criteria requirements</a:t>
          </a:r>
        </a:p>
      </dgm:t>
    </dgm:pt>
    <dgm:pt modelId="{1844EA62-4A12-4A20-B700-A7FAFDF7B0ED}" type="parTrans" cxnId="{58AD338E-BBE4-4E3B-98EB-48F3CBDAEDD7}">
      <dgm:prSet/>
      <dgm:spPr/>
      <dgm:t>
        <a:bodyPr/>
        <a:lstStyle/>
        <a:p>
          <a:endParaRPr lang="en-US"/>
        </a:p>
      </dgm:t>
    </dgm:pt>
    <dgm:pt modelId="{F8385FB8-59BA-4AA8-9866-B74C382F2414}" type="sibTrans" cxnId="{58AD338E-BBE4-4E3B-98EB-48F3CBDAEDD7}">
      <dgm:prSet/>
      <dgm:spPr/>
      <dgm:t>
        <a:bodyPr/>
        <a:lstStyle/>
        <a:p>
          <a:endParaRPr lang="en-US"/>
        </a:p>
      </dgm:t>
    </dgm:pt>
    <dgm:pt modelId="{EF53BE4A-2953-4841-B759-441F8269CEC9}">
      <dgm:prSet/>
      <dgm:spPr/>
      <dgm:t>
        <a:bodyPr/>
        <a:lstStyle/>
        <a:p>
          <a:r>
            <a:rPr lang="en-US"/>
            <a:t>Distance from trees, obstructions, and roadways</a:t>
          </a:r>
        </a:p>
      </dgm:t>
    </dgm:pt>
    <dgm:pt modelId="{23824C1C-2AA3-4519-A8A9-F0FD891D5F72}" type="parTrans" cxnId="{95508338-C7D4-4586-B8EE-B4F06C292283}">
      <dgm:prSet/>
      <dgm:spPr/>
      <dgm:t>
        <a:bodyPr/>
        <a:lstStyle/>
        <a:p>
          <a:endParaRPr lang="en-US"/>
        </a:p>
      </dgm:t>
    </dgm:pt>
    <dgm:pt modelId="{A580E093-05EA-4A01-9985-C9A2D0A7AF26}" type="sibTrans" cxnId="{95508338-C7D4-4586-B8EE-B4F06C292283}">
      <dgm:prSet/>
      <dgm:spPr/>
      <dgm:t>
        <a:bodyPr/>
        <a:lstStyle/>
        <a:p>
          <a:endParaRPr lang="en-US"/>
        </a:p>
      </dgm:t>
    </dgm:pt>
    <dgm:pt modelId="{22A98E87-C60C-4588-97B3-AEF58DFAD290}">
      <dgm:prSet/>
      <dgm:spPr/>
      <dgm:t>
        <a:bodyPr/>
        <a:lstStyle/>
        <a:p>
          <a:r>
            <a:rPr lang="en-US" dirty="0"/>
            <a:t>Unrestricted air flow</a:t>
          </a:r>
        </a:p>
      </dgm:t>
    </dgm:pt>
    <dgm:pt modelId="{79BA18DE-7113-4C13-802B-11A4ECA59CB3}" type="parTrans" cxnId="{CC6814EA-9023-433B-9ADE-DB10C7AA4CB3}">
      <dgm:prSet/>
      <dgm:spPr/>
      <dgm:t>
        <a:bodyPr/>
        <a:lstStyle/>
        <a:p>
          <a:endParaRPr lang="en-US"/>
        </a:p>
      </dgm:t>
    </dgm:pt>
    <dgm:pt modelId="{6837E6E7-8DEF-4D2F-8593-83F1E7BAB7C4}" type="sibTrans" cxnId="{CC6814EA-9023-433B-9ADE-DB10C7AA4CB3}">
      <dgm:prSet/>
      <dgm:spPr/>
      <dgm:t>
        <a:bodyPr/>
        <a:lstStyle/>
        <a:p>
          <a:endParaRPr lang="en-US"/>
        </a:p>
      </dgm:t>
    </dgm:pt>
    <dgm:pt modelId="{F8F3196E-3D9F-4FB7-8FD9-C3DD78B38309}">
      <dgm:prSet/>
      <dgm:spPr/>
      <dgm:t>
        <a:bodyPr/>
        <a:lstStyle/>
        <a:p>
          <a:r>
            <a:rPr lang="en-US"/>
            <a:t>Probe height and material</a:t>
          </a:r>
        </a:p>
      </dgm:t>
    </dgm:pt>
    <dgm:pt modelId="{6C58326C-B638-47C3-B2AD-EC6BA4EE9EA8}" type="parTrans" cxnId="{C188D96A-8BCC-41CA-B053-0D392DAF44E2}">
      <dgm:prSet/>
      <dgm:spPr/>
      <dgm:t>
        <a:bodyPr/>
        <a:lstStyle/>
        <a:p>
          <a:endParaRPr lang="en-US"/>
        </a:p>
      </dgm:t>
    </dgm:pt>
    <dgm:pt modelId="{93A42B09-885B-4DE9-9B5E-25599CB10536}" type="sibTrans" cxnId="{C188D96A-8BCC-41CA-B053-0D392DAF44E2}">
      <dgm:prSet/>
      <dgm:spPr/>
      <dgm:t>
        <a:bodyPr/>
        <a:lstStyle/>
        <a:p>
          <a:endParaRPr lang="en-US"/>
        </a:p>
      </dgm:t>
    </dgm:pt>
    <dgm:pt modelId="{17CF878A-A534-4D6D-A818-E7AEC4E83C36}" type="pres">
      <dgm:prSet presAssocID="{F6CBB645-F7FC-45DD-8594-D5D6716A6574}" presName="linear" presStyleCnt="0">
        <dgm:presLayoutVars>
          <dgm:dir/>
          <dgm:animLvl val="lvl"/>
          <dgm:resizeHandles val="exact"/>
        </dgm:presLayoutVars>
      </dgm:prSet>
      <dgm:spPr/>
    </dgm:pt>
    <dgm:pt modelId="{E6BFB2ED-D186-4D6A-AC69-00E0F42E4638}" type="pres">
      <dgm:prSet presAssocID="{F200E20F-9F50-4FD3-BF8E-8EB9AC6D0594}" presName="parentLin" presStyleCnt="0"/>
      <dgm:spPr/>
    </dgm:pt>
    <dgm:pt modelId="{ACE05864-8A52-48BC-B16D-935207CBE920}" type="pres">
      <dgm:prSet presAssocID="{F200E20F-9F50-4FD3-BF8E-8EB9AC6D0594}" presName="parentLeftMargin" presStyleLbl="node1" presStyleIdx="0" presStyleCnt="3"/>
      <dgm:spPr/>
    </dgm:pt>
    <dgm:pt modelId="{16FE3444-E736-4023-B3A6-E677F3D5BDA0}" type="pres">
      <dgm:prSet presAssocID="{F200E20F-9F50-4FD3-BF8E-8EB9AC6D05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B1640B-7E8C-4E6C-9999-917B6DAE5053}" type="pres">
      <dgm:prSet presAssocID="{F200E20F-9F50-4FD3-BF8E-8EB9AC6D0594}" presName="negativeSpace" presStyleCnt="0"/>
      <dgm:spPr/>
    </dgm:pt>
    <dgm:pt modelId="{B298B6AC-EC37-4872-AD28-2641A8AFA6AA}" type="pres">
      <dgm:prSet presAssocID="{F200E20F-9F50-4FD3-BF8E-8EB9AC6D0594}" presName="childText" presStyleLbl="conFgAcc1" presStyleIdx="0" presStyleCnt="3">
        <dgm:presLayoutVars>
          <dgm:bulletEnabled val="1"/>
        </dgm:presLayoutVars>
      </dgm:prSet>
      <dgm:spPr/>
    </dgm:pt>
    <dgm:pt modelId="{A4A41D10-4273-4D08-921D-B918CB8864A7}" type="pres">
      <dgm:prSet presAssocID="{35AB003C-D603-4710-940C-3991AC9E5BF7}" presName="spaceBetweenRectangles" presStyleCnt="0"/>
      <dgm:spPr/>
    </dgm:pt>
    <dgm:pt modelId="{6AC1AD22-4C50-49FB-9054-A3594D5A3624}" type="pres">
      <dgm:prSet presAssocID="{5D8D478B-D310-4042-A2C2-D39018A7612B}" presName="parentLin" presStyleCnt="0"/>
      <dgm:spPr/>
    </dgm:pt>
    <dgm:pt modelId="{0ED8C888-B10F-4922-B50C-B1925487CF34}" type="pres">
      <dgm:prSet presAssocID="{5D8D478B-D310-4042-A2C2-D39018A7612B}" presName="parentLeftMargin" presStyleLbl="node1" presStyleIdx="0" presStyleCnt="3"/>
      <dgm:spPr/>
    </dgm:pt>
    <dgm:pt modelId="{E7A9815A-74EC-4008-ACBB-654412F9A179}" type="pres">
      <dgm:prSet presAssocID="{5D8D478B-D310-4042-A2C2-D39018A761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8C2F9E-FD4D-4ED6-98DA-8F7BA2891681}" type="pres">
      <dgm:prSet presAssocID="{5D8D478B-D310-4042-A2C2-D39018A7612B}" presName="negativeSpace" presStyleCnt="0"/>
      <dgm:spPr/>
    </dgm:pt>
    <dgm:pt modelId="{9F849676-14AE-4477-BE7D-4543AD8DFE37}" type="pres">
      <dgm:prSet presAssocID="{5D8D478B-D310-4042-A2C2-D39018A7612B}" presName="childText" presStyleLbl="conFgAcc1" presStyleIdx="1" presStyleCnt="3">
        <dgm:presLayoutVars>
          <dgm:bulletEnabled val="1"/>
        </dgm:presLayoutVars>
      </dgm:prSet>
      <dgm:spPr/>
    </dgm:pt>
    <dgm:pt modelId="{AF3A0AC8-4B7C-41A2-AFD0-CCA343484E8F}" type="pres">
      <dgm:prSet presAssocID="{7541796D-51D8-48EC-9E52-E78EFAADDD6C}" presName="spaceBetweenRectangles" presStyleCnt="0"/>
      <dgm:spPr/>
    </dgm:pt>
    <dgm:pt modelId="{DEBCBA4F-6707-4D0D-8921-9D658606E0B8}" type="pres">
      <dgm:prSet presAssocID="{13763A7F-F39F-4D5B-B8DC-879355471F30}" presName="parentLin" presStyleCnt="0"/>
      <dgm:spPr/>
    </dgm:pt>
    <dgm:pt modelId="{FECCB711-EA94-442B-AD4E-063C7CB2A72E}" type="pres">
      <dgm:prSet presAssocID="{13763A7F-F39F-4D5B-B8DC-879355471F30}" presName="parentLeftMargin" presStyleLbl="node1" presStyleIdx="1" presStyleCnt="3"/>
      <dgm:spPr/>
    </dgm:pt>
    <dgm:pt modelId="{9D461AA4-F9BF-4CFB-B857-A02614050D42}" type="pres">
      <dgm:prSet presAssocID="{13763A7F-F39F-4D5B-B8DC-879355471F3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5C50BE-1210-4021-8709-9937685D6448}" type="pres">
      <dgm:prSet presAssocID="{13763A7F-F39F-4D5B-B8DC-879355471F30}" presName="negativeSpace" presStyleCnt="0"/>
      <dgm:spPr/>
    </dgm:pt>
    <dgm:pt modelId="{8365A77E-0C6E-422D-80EA-2BF54CBA9BD3}" type="pres">
      <dgm:prSet presAssocID="{13763A7F-F39F-4D5B-B8DC-879355471F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923F07-9CA8-453D-8993-074EBC2F5E49}" srcId="{F6CBB645-F7FC-45DD-8594-D5D6716A6574}" destId="{F200E20F-9F50-4FD3-BF8E-8EB9AC6D0594}" srcOrd="0" destOrd="0" parTransId="{E44F4D95-96B9-4A48-8311-C20C676DD870}" sibTransId="{35AB003C-D603-4710-940C-3991AC9E5BF7}"/>
    <dgm:cxn modelId="{7B464012-01FC-4840-AB63-ABCAC155B1E5}" type="presOf" srcId="{F8F3196E-3D9F-4FB7-8FD9-C3DD78B38309}" destId="{8365A77E-0C6E-422D-80EA-2BF54CBA9BD3}" srcOrd="0" destOrd="2" presId="urn:microsoft.com/office/officeart/2005/8/layout/list1"/>
    <dgm:cxn modelId="{FC699014-6611-4D32-9A94-124DCE7051D8}" type="presOf" srcId="{13763A7F-F39F-4D5B-B8DC-879355471F30}" destId="{9D461AA4-F9BF-4CFB-B857-A02614050D42}" srcOrd="1" destOrd="0" presId="urn:microsoft.com/office/officeart/2005/8/layout/list1"/>
    <dgm:cxn modelId="{D628B21C-204F-4E7C-A56A-74B39BB720D8}" type="presOf" srcId="{13763A7F-F39F-4D5B-B8DC-879355471F30}" destId="{FECCB711-EA94-442B-AD4E-063C7CB2A72E}" srcOrd="0" destOrd="0" presId="urn:microsoft.com/office/officeart/2005/8/layout/list1"/>
    <dgm:cxn modelId="{D3D7112B-E8D7-4266-A55E-4DBD6FD4337A}" type="presOf" srcId="{5D8D478B-D310-4042-A2C2-D39018A7612B}" destId="{0ED8C888-B10F-4922-B50C-B1925487CF34}" srcOrd="0" destOrd="0" presId="urn:microsoft.com/office/officeart/2005/8/layout/list1"/>
    <dgm:cxn modelId="{FFA0F236-49DA-4AA2-9CDF-F95C9F92E084}" type="presOf" srcId="{22A98E87-C60C-4588-97B3-AEF58DFAD290}" destId="{8365A77E-0C6E-422D-80EA-2BF54CBA9BD3}" srcOrd="0" destOrd="1" presId="urn:microsoft.com/office/officeart/2005/8/layout/list1"/>
    <dgm:cxn modelId="{95508338-C7D4-4586-B8EE-B4F06C292283}" srcId="{13763A7F-F39F-4D5B-B8DC-879355471F30}" destId="{EF53BE4A-2953-4841-B759-441F8269CEC9}" srcOrd="0" destOrd="0" parTransId="{23824C1C-2AA3-4519-A8A9-F0FD891D5F72}" sibTransId="{A580E093-05EA-4A01-9985-C9A2D0A7AF26}"/>
    <dgm:cxn modelId="{C188D96A-8BCC-41CA-B053-0D392DAF44E2}" srcId="{13763A7F-F39F-4D5B-B8DC-879355471F30}" destId="{F8F3196E-3D9F-4FB7-8FD9-C3DD78B38309}" srcOrd="2" destOrd="0" parTransId="{6C58326C-B638-47C3-B2AD-EC6BA4EE9EA8}" sibTransId="{93A42B09-885B-4DE9-9B5E-25599CB10536}"/>
    <dgm:cxn modelId="{C0EC8F4F-0A94-4B61-8C34-F11154F4952F}" type="presOf" srcId="{F6CBB645-F7FC-45DD-8594-D5D6716A6574}" destId="{17CF878A-A534-4D6D-A818-E7AEC4E83C36}" srcOrd="0" destOrd="0" presId="urn:microsoft.com/office/officeart/2005/8/layout/list1"/>
    <dgm:cxn modelId="{A3681E74-E354-4903-AB65-C4AE7CCBB2E4}" srcId="{F6CBB645-F7FC-45DD-8594-D5D6716A6574}" destId="{5D8D478B-D310-4042-A2C2-D39018A7612B}" srcOrd="1" destOrd="0" parTransId="{D0A2D589-4475-486B-A2D6-70A0F34A35FD}" sibTransId="{7541796D-51D8-48EC-9E52-E78EFAADDD6C}"/>
    <dgm:cxn modelId="{4E529182-82C2-4427-842D-2306EA93AEBF}" type="presOf" srcId="{5D8D478B-D310-4042-A2C2-D39018A7612B}" destId="{E7A9815A-74EC-4008-ACBB-654412F9A179}" srcOrd="1" destOrd="0" presId="urn:microsoft.com/office/officeart/2005/8/layout/list1"/>
    <dgm:cxn modelId="{5EC5CD86-C173-4E26-8ADE-20ACB2D36404}" type="presOf" srcId="{F200E20F-9F50-4FD3-BF8E-8EB9AC6D0594}" destId="{16FE3444-E736-4023-B3A6-E677F3D5BDA0}" srcOrd="1" destOrd="0" presId="urn:microsoft.com/office/officeart/2005/8/layout/list1"/>
    <dgm:cxn modelId="{58AD338E-BBE4-4E3B-98EB-48F3CBDAEDD7}" srcId="{F6CBB645-F7FC-45DD-8594-D5D6716A6574}" destId="{13763A7F-F39F-4D5B-B8DC-879355471F30}" srcOrd="2" destOrd="0" parTransId="{1844EA62-4A12-4A20-B700-A7FAFDF7B0ED}" sibTransId="{F8385FB8-59BA-4AA8-9866-B74C382F2414}"/>
    <dgm:cxn modelId="{9062A294-9BB3-4D5E-B053-E471F2471D5C}" type="presOf" srcId="{F200E20F-9F50-4FD3-BF8E-8EB9AC6D0594}" destId="{ACE05864-8A52-48BC-B16D-935207CBE920}" srcOrd="0" destOrd="0" presId="urn:microsoft.com/office/officeart/2005/8/layout/list1"/>
    <dgm:cxn modelId="{F0FE77C1-C721-4047-99B8-46C6F4DAC334}" type="presOf" srcId="{EF53BE4A-2953-4841-B759-441F8269CEC9}" destId="{8365A77E-0C6E-422D-80EA-2BF54CBA9BD3}" srcOrd="0" destOrd="0" presId="urn:microsoft.com/office/officeart/2005/8/layout/list1"/>
    <dgm:cxn modelId="{CC6814EA-9023-433B-9ADE-DB10C7AA4CB3}" srcId="{13763A7F-F39F-4D5B-B8DC-879355471F30}" destId="{22A98E87-C60C-4588-97B3-AEF58DFAD290}" srcOrd="1" destOrd="0" parTransId="{79BA18DE-7113-4C13-802B-11A4ECA59CB3}" sibTransId="{6837E6E7-8DEF-4D2F-8593-83F1E7BAB7C4}"/>
    <dgm:cxn modelId="{EFBC80FF-F595-403C-BA60-A17858D3E50F}" type="presParOf" srcId="{17CF878A-A534-4D6D-A818-E7AEC4E83C36}" destId="{E6BFB2ED-D186-4D6A-AC69-00E0F42E4638}" srcOrd="0" destOrd="0" presId="urn:microsoft.com/office/officeart/2005/8/layout/list1"/>
    <dgm:cxn modelId="{D5092C08-78E0-41ED-A8DE-B250FFD10C99}" type="presParOf" srcId="{E6BFB2ED-D186-4D6A-AC69-00E0F42E4638}" destId="{ACE05864-8A52-48BC-B16D-935207CBE920}" srcOrd="0" destOrd="0" presId="urn:microsoft.com/office/officeart/2005/8/layout/list1"/>
    <dgm:cxn modelId="{17B634CE-A6ED-4BC2-B0B7-267B857A7D9C}" type="presParOf" srcId="{E6BFB2ED-D186-4D6A-AC69-00E0F42E4638}" destId="{16FE3444-E736-4023-B3A6-E677F3D5BDA0}" srcOrd="1" destOrd="0" presId="urn:microsoft.com/office/officeart/2005/8/layout/list1"/>
    <dgm:cxn modelId="{2EFACEDF-925C-48B6-9F09-D69B6B926437}" type="presParOf" srcId="{17CF878A-A534-4D6D-A818-E7AEC4E83C36}" destId="{00B1640B-7E8C-4E6C-9999-917B6DAE5053}" srcOrd="1" destOrd="0" presId="urn:microsoft.com/office/officeart/2005/8/layout/list1"/>
    <dgm:cxn modelId="{1BF688E9-63CB-4BF4-8393-6F053F2F999F}" type="presParOf" srcId="{17CF878A-A534-4D6D-A818-E7AEC4E83C36}" destId="{B298B6AC-EC37-4872-AD28-2641A8AFA6AA}" srcOrd="2" destOrd="0" presId="urn:microsoft.com/office/officeart/2005/8/layout/list1"/>
    <dgm:cxn modelId="{7EF3A3CC-0675-48E0-B330-7436AEB93293}" type="presParOf" srcId="{17CF878A-A534-4D6D-A818-E7AEC4E83C36}" destId="{A4A41D10-4273-4D08-921D-B918CB8864A7}" srcOrd="3" destOrd="0" presId="urn:microsoft.com/office/officeart/2005/8/layout/list1"/>
    <dgm:cxn modelId="{97D652AB-42C8-42D2-A480-FE1E77B7C222}" type="presParOf" srcId="{17CF878A-A534-4D6D-A818-E7AEC4E83C36}" destId="{6AC1AD22-4C50-49FB-9054-A3594D5A3624}" srcOrd="4" destOrd="0" presId="urn:microsoft.com/office/officeart/2005/8/layout/list1"/>
    <dgm:cxn modelId="{7D227952-F1FC-4FB7-A7D8-8B68B771D25A}" type="presParOf" srcId="{6AC1AD22-4C50-49FB-9054-A3594D5A3624}" destId="{0ED8C888-B10F-4922-B50C-B1925487CF34}" srcOrd="0" destOrd="0" presId="urn:microsoft.com/office/officeart/2005/8/layout/list1"/>
    <dgm:cxn modelId="{41858769-74F1-4BC2-98E1-8FB92FC5E04D}" type="presParOf" srcId="{6AC1AD22-4C50-49FB-9054-A3594D5A3624}" destId="{E7A9815A-74EC-4008-ACBB-654412F9A179}" srcOrd="1" destOrd="0" presId="urn:microsoft.com/office/officeart/2005/8/layout/list1"/>
    <dgm:cxn modelId="{B9A8255B-CF2F-4E4A-89F8-6D8066D37B8D}" type="presParOf" srcId="{17CF878A-A534-4D6D-A818-E7AEC4E83C36}" destId="{1C8C2F9E-FD4D-4ED6-98DA-8F7BA2891681}" srcOrd="5" destOrd="0" presId="urn:microsoft.com/office/officeart/2005/8/layout/list1"/>
    <dgm:cxn modelId="{EBF90D15-7022-491F-BCFB-34037D0D2EFF}" type="presParOf" srcId="{17CF878A-A534-4D6D-A818-E7AEC4E83C36}" destId="{9F849676-14AE-4477-BE7D-4543AD8DFE37}" srcOrd="6" destOrd="0" presId="urn:microsoft.com/office/officeart/2005/8/layout/list1"/>
    <dgm:cxn modelId="{76EEFE57-9017-4B05-9B44-C61C6AE137C7}" type="presParOf" srcId="{17CF878A-A534-4D6D-A818-E7AEC4E83C36}" destId="{AF3A0AC8-4B7C-41A2-AFD0-CCA343484E8F}" srcOrd="7" destOrd="0" presId="urn:microsoft.com/office/officeart/2005/8/layout/list1"/>
    <dgm:cxn modelId="{E513655A-812C-4B74-92F3-42D9AACC999A}" type="presParOf" srcId="{17CF878A-A534-4D6D-A818-E7AEC4E83C36}" destId="{DEBCBA4F-6707-4D0D-8921-9D658606E0B8}" srcOrd="8" destOrd="0" presId="urn:microsoft.com/office/officeart/2005/8/layout/list1"/>
    <dgm:cxn modelId="{08736B5A-0F46-4C1B-9ABB-105F0AFD73C1}" type="presParOf" srcId="{DEBCBA4F-6707-4D0D-8921-9D658606E0B8}" destId="{FECCB711-EA94-442B-AD4E-063C7CB2A72E}" srcOrd="0" destOrd="0" presId="urn:microsoft.com/office/officeart/2005/8/layout/list1"/>
    <dgm:cxn modelId="{F4E25D1B-941C-48C4-AE57-9FD4DDEF03C7}" type="presParOf" srcId="{DEBCBA4F-6707-4D0D-8921-9D658606E0B8}" destId="{9D461AA4-F9BF-4CFB-B857-A02614050D42}" srcOrd="1" destOrd="0" presId="urn:microsoft.com/office/officeart/2005/8/layout/list1"/>
    <dgm:cxn modelId="{ACD02A7D-2CF4-42AD-AA75-815D92463B7D}" type="presParOf" srcId="{17CF878A-A534-4D6D-A818-E7AEC4E83C36}" destId="{0E5C50BE-1210-4021-8709-9937685D6448}" srcOrd="9" destOrd="0" presId="urn:microsoft.com/office/officeart/2005/8/layout/list1"/>
    <dgm:cxn modelId="{B79CE7DB-02A3-4452-BECA-C81CB833845E}" type="presParOf" srcId="{17CF878A-A534-4D6D-A818-E7AEC4E83C36}" destId="{8365A77E-0C6E-422D-80EA-2BF54CBA9B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38EDB-FC9E-4845-9AE9-AFFE1395975B}">
      <dsp:nvSpPr>
        <dsp:cNvPr id="0" name=""/>
        <dsp:cNvSpPr/>
      </dsp:nvSpPr>
      <dsp:spPr>
        <a:xfrm>
          <a:off x="0" y="2993"/>
          <a:ext cx="10055506" cy="6376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6D71D-838F-4D24-83E2-CB055C8C3997}">
      <dsp:nvSpPr>
        <dsp:cNvPr id="0" name=""/>
        <dsp:cNvSpPr/>
      </dsp:nvSpPr>
      <dsp:spPr>
        <a:xfrm>
          <a:off x="192885" y="146462"/>
          <a:ext cx="350701" cy="350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11745-8012-41B1-AFFA-BC59FD3110B9}">
      <dsp:nvSpPr>
        <dsp:cNvPr id="0" name=""/>
        <dsp:cNvSpPr/>
      </dsp:nvSpPr>
      <dsp:spPr>
        <a:xfrm>
          <a:off x="736472" y="2993"/>
          <a:ext cx="9319033" cy="63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3" tIns="67483" rIns="67483" bIns="674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Quality Management Plan</a:t>
          </a:r>
        </a:p>
      </dsp:txBody>
      <dsp:txXfrm>
        <a:off x="736472" y="2993"/>
        <a:ext cx="9319033" cy="637638"/>
      </dsp:txXfrm>
    </dsp:sp>
    <dsp:sp modelId="{21A964BB-B5AE-4579-B4D2-07B46F0F65D2}">
      <dsp:nvSpPr>
        <dsp:cNvPr id="0" name=""/>
        <dsp:cNvSpPr/>
      </dsp:nvSpPr>
      <dsp:spPr>
        <a:xfrm>
          <a:off x="0" y="800041"/>
          <a:ext cx="10055506" cy="6376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71B3E-69B8-44D6-B6D5-BE897E81B932}">
      <dsp:nvSpPr>
        <dsp:cNvPr id="0" name=""/>
        <dsp:cNvSpPr/>
      </dsp:nvSpPr>
      <dsp:spPr>
        <a:xfrm>
          <a:off x="192885" y="943510"/>
          <a:ext cx="350701" cy="350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98949-50C4-43D5-BCBC-96317E9B83E3}">
      <dsp:nvSpPr>
        <dsp:cNvPr id="0" name=""/>
        <dsp:cNvSpPr/>
      </dsp:nvSpPr>
      <dsp:spPr>
        <a:xfrm>
          <a:off x="736472" y="800041"/>
          <a:ext cx="9319033" cy="63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3" tIns="67483" rIns="67483" bIns="674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Quality Assurance Project Plans</a:t>
          </a:r>
        </a:p>
      </dsp:txBody>
      <dsp:txXfrm>
        <a:off x="736472" y="800041"/>
        <a:ext cx="9319033" cy="637638"/>
      </dsp:txXfrm>
    </dsp:sp>
    <dsp:sp modelId="{F8F6D996-C5A5-4D12-BB4B-1AA11BB8E19F}">
      <dsp:nvSpPr>
        <dsp:cNvPr id="0" name=""/>
        <dsp:cNvSpPr/>
      </dsp:nvSpPr>
      <dsp:spPr>
        <a:xfrm>
          <a:off x="0" y="1597089"/>
          <a:ext cx="10055506" cy="6376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B9843-EE57-414F-9DF6-D9526F7B95A6}">
      <dsp:nvSpPr>
        <dsp:cNvPr id="0" name=""/>
        <dsp:cNvSpPr/>
      </dsp:nvSpPr>
      <dsp:spPr>
        <a:xfrm>
          <a:off x="192885" y="1740558"/>
          <a:ext cx="350701" cy="350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EE1C0-5D5F-4ACE-AD94-550AEB84BABB}">
      <dsp:nvSpPr>
        <dsp:cNvPr id="0" name=""/>
        <dsp:cNvSpPr/>
      </dsp:nvSpPr>
      <dsp:spPr>
        <a:xfrm>
          <a:off x="736472" y="1597089"/>
          <a:ext cx="9319033" cy="63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3" tIns="67483" rIns="67483" bIns="674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Standard Operating Procedure (SOPs)</a:t>
          </a:r>
        </a:p>
      </dsp:txBody>
      <dsp:txXfrm>
        <a:off x="736472" y="1597089"/>
        <a:ext cx="9319033" cy="637638"/>
      </dsp:txXfrm>
    </dsp:sp>
    <dsp:sp modelId="{F6657FF2-C501-4250-8D81-FC1309AD9D0C}">
      <dsp:nvSpPr>
        <dsp:cNvPr id="0" name=""/>
        <dsp:cNvSpPr/>
      </dsp:nvSpPr>
      <dsp:spPr>
        <a:xfrm>
          <a:off x="0" y="2394137"/>
          <a:ext cx="10055506" cy="6376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83ED6-649B-4AF7-84D0-A78CA451D6CC}">
      <dsp:nvSpPr>
        <dsp:cNvPr id="0" name=""/>
        <dsp:cNvSpPr/>
      </dsp:nvSpPr>
      <dsp:spPr>
        <a:xfrm>
          <a:off x="192885" y="2537606"/>
          <a:ext cx="350701" cy="3507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4884D-B0EE-4C2B-9B3D-72EF450604B9}">
      <dsp:nvSpPr>
        <dsp:cNvPr id="0" name=""/>
        <dsp:cNvSpPr/>
      </dsp:nvSpPr>
      <dsp:spPr>
        <a:xfrm>
          <a:off x="736472" y="2394137"/>
          <a:ext cx="9319033" cy="63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3" tIns="67483" rIns="67483" bIns="674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Personnel Qualifications and Training</a:t>
          </a:r>
        </a:p>
      </dsp:txBody>
      <dsp:txXfrm>
        <a:off x="736472" y="2394137"/>
        <a:ext cx="9319033" cy="637638"/>
      </dsp:txXfrm>
    </dsp:sp>
    <dsp:sp modelId="{205809E0-6467-459D-B39B-45B3D578D97C}">
      <dsp:nvSpPr>
        <dsp:cNvPr id="0" name=""/>
        <dsp:cNvSpPr/>
      </dsp:nvSpPr>
      <dsp:spPr>
        <a:xfrm>
          <a:off x="0" y="3191185"/>
          <a:ext cx="10055506" cy="6376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D0BB9-EFC1-4D82-B3C1-86010D739270}">
      <dsp:nvSpPr>
        <dsp:cNvPr id="0" name=""/>
        <dsp:cNvSpPr/>
      </dsp:nvSpPr>
      <dsp:spPr>
        <a:xfrm>
          <a:off x="192885" y="3334654"/>
          <a:ext cx="350701" cy="3507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97C0E-2382-4DCD-BDD1-20C25430C5D9}">
      <dsp:nvSpPr>
        <dsp:cNvPr id="0" name=""/>
        <dsp:cNvSpPr/>
      </dsp:nvSpPr>
      <dsp:spPr>
        <a:xfrm>
          <a:off x="736472" y="3191185"/>
          <a:ext cx="4524977" cy="63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3" tIns="67483" rIns="67483" bIns="6748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Documentation</a:t>
          </a:r>
        </a:p>
      </dsp:txBody>
      <dsp:txXfrm>
        <a:off x="736472" y="3191185"/>
        <a:ext cx="4524977" cy="637638"/>
      </dsp:txXfrm>
    </dsp:sp>
    <dsp:sp modelId="{90BBA42A-8DF6-4B27-B88C-EE89F0F0F87C}">
      <dsp:nvSpPr>
        <dsp:cNvPr id="0" name=""/>
        <dsp:cNvSpPr/>
      </dsp:nvSpPr>
      <dsp:spPr>
        <a:xfrm>
          <a:off x="5261450" y="3191185"/>
          <a:ext cx="4794055" cy="63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3" tIns="67483" rIns="67483" bIns="674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261450" y="3191185"/>
        <a:ext cx="4794055" cy="637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8B6AC-EC37-4872-AD28-2641A8AFA6AA}">
      <dsp:nvSpPr>
        <dsp:cNvPr id="0" name=""/>
        <dsp:cNvSpPr/>
      </dsp:nvSpPr>
      <dsp:spPr>
        <a:xfrm>
          <a:off x="0" y="657810"/>
          <a:ext cx="56079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E3444-E736-4023-B3A6-E677F3D5BDA0}">
      <dsp:nvSpPr>
        <dsp:cNvPr id="0" name=""/>
        <dsp:cNvSpPr/>
      </dsp:nvSpPr>
      <dsp:spPr>
        <a:xfrm>
          <a:off x="280399" y="406890"/>
          <a:ext cx="392559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378" tIns="0" rIns="14837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Sampler monitoring objective</a:t>
          </a:r>
        </a:p>
      </dsp:txBody>
      <dsp:txXfrm>
        <a:off x="304897" y="431388"/>
        <a:ext cx="3876599" cy="452844"/>
      </dsp:txXfrm>
    </dsp:sp>
    <dsp:sp modelId="{9F849676-14AE-4477-BE7D-4543AD8DFE37}">
      <dsp:nvSpPr>
        <dsp:cNvPr id="0" name=""/>
        <dsp:cNvSpPr/>
      </dsp:nvSpPr>
      <dsp:spPr>
        <a:xfrm>
          <a:off x="0" y="1428930"/>
          <a:ext cx="56079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9815A-74EC-4008-ACBB-654412F9A179}">
      <dsp:nvSpPr>
        <dsp:cNvPr id="0" name=""/>
        <dsp:cNvSpPr/>
      </dsp:nvSpPr>
      <dsp:spPr>
        <a:xfrm>
          <a:off x="280399" y="1178010"/>
          <a:ext cx="392559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378" tIns="0" rIns="14837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Parameter specific</a:t>
          </a:r>
        </a:p>
      </dsp:txBody>
      <dsp:txXfrm>
        <a:off x="304897" y="1202508"/>
        <a:ext cx="3876599" cy="452844"/>
      </dsp:txXfrm>
    </dsp:sp>
    <dsp:sp modelId="{8365A77E-0C6E-422D-80EA-2BF54CBA9BD3}">
      <dsp:nvSpPr>
        <dsp:cNvPr id="0" name=""/>
        <dsp:cNvSpPr/>
      </dsp:nvSpPr>
      <dsp:spPr>
        <a:xfrm>
          <a:off x="0" y="2200050"/>
          <a:ext cx="5607993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243" tIns="354076" rIns="43524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Distance from trees, obstructions, and roadways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Unrestricted air flow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Probe height and material</a:t>
          </a:r>
        </a:p>
      </dsp:txBody>
      <dsp:txXfrm>
        <a:off x="0" y="2200050"/>
        <a:ext cx="5607993" cy="1526175"/>
      </dsp:txXfrm>
    </dsp:sp>
    <dsp:sp modelId="{9D461AA4-F9BF-4CFB-B857-A02614050D42}">
      <dsp:nvSpPr>
        <dsp:cNvPr id="0" name=""/>
        <dsp:cNvSpPr/>
      </dsp:nvSpPr>
      <dsp:spPr>
        <a:xfrm>
          <a:off x="280399" y="1949130"/>
          <a:ext cx="392559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378" tIns="0" rIns="14837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Federal siting criteria requirements</a:t>
          </a:r>
        </a:p>
      </dsp:txBody>
      <dsp:txXfrm>
        <a:off x="304897" y="1973628"/>
        <a:ext cx="3876599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EE01-CAA5-4D81-A9A7-A05D7AAE3419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FF745-4109-4E1D-A700-ED3AF4F32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3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9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7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6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2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8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/>
              <a:t>Operator logs and chain of custody forms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Quality control records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Data validation records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Training Records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5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9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3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F745-4109-4E1D-A700-ED3AF4F32C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5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132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23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9484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168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044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120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444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945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801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2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27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733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6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201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85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90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  <p:sldLayoutId id="2147484428" r:id="rId14"/>
    <p:sldLayoutId id="2147484429" r:id="rId15"/>
    <p:sldLayoutId id="2147484430" r:id="rId16"/>
    <p:sldLayoutId id="21474844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ma@tceq.texas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3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D085C-A321-43BE-8F3C-8A11CB0D1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7552" y="1447799"/>
            <a:ext cx="716565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1" dirty="0">
                <a:solidFill>
                  <a:srgbClr val="EBEBEB"/>
                </a:solidFill>
              </a:rPr>
              <a:t>TCEQ Air Monitoring Quality Assurance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98680-F044-4C32-BD28-A07805ED6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Texas Commission on Environmental Quality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Stephanie Ma, Ambient Monitoring Section Manager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7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" name="Freeform: Shape 1034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9" name="Rectangle 103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2F02D9-F6C2-4304-9B75-05958E24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240" y="2074882"/>
            <a:ext cx="2936836" cy="29368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1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2D9A-4D89-462E-B167-884AE54B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en-US"/>
              <a:t>Audits</a:t>
            </a:r>
          </a:p>
        </p:txBody>
      </p:sp>
      <p:pic>
        <p:nvPicPr>
          <p:cNvPr id="5" name="Picture 4" descr="A person standing on a ladder next to a van&#10;&#10;Description automatically generated with low confidence">
            <a:extLst>
              <a:ext uri="{FF2B5EF4-FFF2-40B4-BE49-F238E27FC236}">
                <a16:creationId xmlns:a16="http://schemas.microsoft.com/office/drawing/2014/main" id="{BB65A155-AF34-4B9B-9182-E5852B5B6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89" r="2" b="2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BB7E-C9DA-44C3-AAB3-844F733FB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27" y="1450259"/>
            <a:ext cx="3982922" cy="448904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Field audits</a:t>
            </a:r>
          </a:p>
          <a:p>
            <a:pPr lvl="1"/>
            <a:r>
              <a:rPr lang="en-US" dirty="0"/>
              <a:t>Flow, temperature, and pressure audits</a:t>
            </a:r>
          </a:p>
          <a:p>
            <a:pPr lvl="1"/>
            <a:r>
              <a:rPr lang="en-US" dirty="0"/>
              <a:t>Laboratory control checks</a:t>
            </a:r>
          </a:p>
          <a:p>
            <a:r>
              <a:rPr lang="en-US" sz="2800" dirty="0"/>
              <a:t>Performance evaluation (PE) audits</a:t>
            </a:r>
          </a:p>
          <a:p>
            <a:r>
              <a:rPr lang="en-US" sz="2800" dirty="0"/>
              <a:t>Technical systems audits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D2EB4A-BFDD-4519-B6EF-96809DA18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4E960-7B79-439C-ABFF-7C8D33AA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90A3-0AB7-4360-ABD1-366B50559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833562" cy="4470821"/>
          </a:xfrm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sz="3200" b="1" dirty="0"/>
              <a:t>Stephanie Ma, Manager</a:t>
            </a:r>
          </a:p>
          <a:p>
            <a:pPr marL="457200" lvl="1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sz="3200" b="1" dirty="0"/>
              <a:t>Ambient Monitoring Section</a:t>
            </a:r>
          </a:p>
          <a:p>
            <a:pPr marL="457200" lvl="1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sz="3200" b="1" dirty="0"/>
              <a:t>512-239-6256</a:t>
            </a:r>
          </a:p>
          <a:p>
            <a:pPr marL="457200" lvl="1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sz="3200" b="1" dirty="0">
                <a:hlinkClick r:id="rId3"/>
              </a:rPr>
              <a:t>Stephanie.ma@tceq.texas.gov</a:t>
            </a:r>
            <a:endParaRPr lang="en-US" sz="3200" b="1" dirty="0"/>
          </a:p>
          <a:p>
            <a:pPr marL="457200" lvl="1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n-US" dirty="0"/>
          </a:p>
          <a:p>
            <a:pPr marL="5715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22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AB9D-DD15-48ED-BC57-DA85A38F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57" y="848620"/>
            <a:ext cx="4257497" cy="5160758"/>
          </a:xfrm>
        </p:spPr>
        <p:txBody>
          <a:bodyPr/>
          <a:lstStyle/>
          <a:p>
            <a:pPr lvl="0"/>
            <a:r>
              <a:rPr lang="en-US" sz="2800" dirty="0"/>
              <a:t>The Texas air monitoring network consists of roughly 230 monitoring stations with over 500 individual pollutant samplers. 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Over half of the network is owned and operated by the TCEQ.</a:t>
            </a: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13877F-BFC5-48A0-8B19-7A4FB0A40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032" t="15103" r="44358" b="4567"/>
          <a:stretch/>
        </p:blipFill>
        <p:spPr>
          <a:xfrm>
            <a:off x="4649029" y="-13652"/>
            <a:ext cx="7608959" cy="68853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D615E-0B59-4595-BDBE-BC799A324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34"/>
          <a:stretch/>
        </p:blipFill>
        <p:spPr>
          <a:xfrm>
            <a:off x="4649029" y="4474725"/>
            <a:ext cx="1647451" cy="23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3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1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35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7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40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2DA4-10BD-49D8-8B1A-3082348E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3900" dirty="0"/>
              <a:t>Compounds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61A5-0258-4F05-B5E0-EEE43006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770" y="544011"/>
            <a:ext cx="6617035" cy="5856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Six criteria pollutants: </a:t>
            </a:r>
          </a:p>
          <a:p>
            <a:pPr lvl="1"/>
            <a:r>
              <a:rPr lang="en-US" dirty="0"/>
              <a:t>Ozone</a:t>
            </a:r>
          </a:p>
          <a:p>
            <a:pPr lvl="1"/>
            <a:r>
              <a:rPr lang="en-US" dirty="0"/>
              <a:t>Carbon monoxide</a:t>
            </a:r>
          </a:p>
          <a:p>
            <a:pPr lvl="1"/>
            <a:r>
              <a:rPr lang="en-US" dirty="0"/>
              <a:t>Nitrogen Dioxide</a:t>
            </a:r>
          </a:p>
          <a:p>
            <a:pPr lvl="1"/>
            <a:r>
              <a:rPr lang="en-US" dirty="0"/>
              <a:t>Sulfur Dioxide</a:t>
            </a:r>
          </a:p>
          <a:p>
            <a:pPr lvl="1"/>
            <a:r>
              <a:rPr lang="en-US" dirty="0"/>
              <a:t>Lead</a:t>
            </a:r>
          </a:p>
          <a:p>
            <a:pPr lvl="1"/>
            <a:r>
              <a:rPr lang="en-US" dirty="0"/>
              <a:t>Particulate matter</a:t>
            </a:r>
          </a:p>
          <a:p>
            <a:pPr lvl="2"/>
            <a:r>
              <a:rPr lang="en-US" dirty="0"/>
              <a:t>Particulate matter less than 10 micrometers in diameter (PM</a:t>
            </a:r>
            <a:r>
              <a:rPr lang="en-US" baseline="-25000" dirty="0"/>
              <a:t>10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Particulate matter less than 2.5 micrometers in diameter (PM</a:t>
            </a:r>
            <a:r>
              <a:rPr lang="en-US" baseline="-25000" dirty="0"/>
              <a:t>2.5</a:t>
            </a:r>
            <a:r>
              <a:rPr lang="en-US" dirty="0"/>
              <a:t>)</a:t>
            </a:r>
          </a:p>
          <a:p>
            <a:pPr marL="0" lvl="0" indent="0">
              <a:buNone/>
            </a:pPr>
            <a:r>
              <a:rPr lang="en-US" dirty="0"/>
              <a:t>Robust network of state-initiative monitoring that also includes:</a:t>
            </a:r>
          </a:p>
          <a:p>
            <a:pPr lvl="2"/>
            <a:r>
              <a:rPr lang="en-US" dirty="0"/>
              <a:t>Volatile organic compounds (VOCs)</a:t>
            </a:r>
          </a:p>
          <a:p>
            <a:pPr lvl="2"/>
            <a:r>
              <a:rPr lang="en-US" dirty="0"/>
              <a:t>Hydrogen sulfide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7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59A88-70A1-4AA6-AE04-398E2E3B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3900" dirty="0">
                <a:solidFill>
                  <a:srgbClr val="FFFFFF"/>
                </a:solidFill>
              </a:rPr>
              <a:t>Quality Assurance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9394-D748-4BA9-8C91-28710CE77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176" y="1415294"/>
            <a:ext cx="6357363" cy="5175041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3600" dirty="0"/>
              <a:t>Quality system implementation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en-US" sz="36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3600" dirty="0"/>
              <a:t>Siting criteria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en-US" sz="36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3600" dirty="0"/>
              <a:t>Monitoring equipment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sz="36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3600" dirty="0"/>
              <a:t>Data validation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en-US" sz="36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3600" dirty="0"/>
              <a:t>Audits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en-US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3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69" name="Freeform: Shape 68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3773F-71DE-4798-8B55-49D6F5D4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452718"/>
            <a:ext cx="9731338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Quality System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F4287-776F-4901-AF62-C0EA7F3D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5" name="TextBox 38">
            <a:extLst>
              <a:ext uri="{FF2B5EF4-FFF2-40B4-BE49-F238E27FC236}">
                <a16:creationId xmlns:a16="http://schemas.microsoft.com/office/drawing/2014/main" id="{95CF11D9-F311-2009-7600-D382C4BFD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027787"/>
              </p:ext>
            </p:extLst>
          </p:nvPr>
        </p:nvGraphicFramePr>
        <p:xfrm>
          <a:off x="1264535" y="2573464"/>
          <a:ext cx="10055506" cy="383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7217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6B26-430E-49BD-9AA7-499274A8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63" y="348728"/>
            <a:ext cx="9273393" cy="822648"/>
          </a:xfrm>
        </p:spPr>
        <p:txBody>
          <a:bodyPr/>
          <a:lstStyle/>
          <a:p>
            <a:r>
              <a:rPr lang="en-US" dirty="0"/>
              <a:t>Siting Criteria – </a:t>
            </a:r>
            <a:r>
              <a:rPr lang="en-US" sz="3200" dirty="0"/>
              <a:t>evaluated during initial site selection and annually thereafter</a:t>
            </a:r>
            <a:br>
              <a:rPr lang="en-US" sz="4400" dirty="0"/>
            </a:br>
            <a:endParaRPr lang="en-US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0964903-FD8E-BA61-60FD-A68E8FB0B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317701"/>
              </p:ext>
            </p:extLst>
          </p:nvPr>
        </p:nvGraphicFramePr>
        <p:xfrm>
          <a:off x="341394" y="2376155"/>
          <a:ext cx="5607993" cy="413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A picture containing grass, sky, outdoor, day&#10;&#10;Description automatically generated">
            <a:extLst>
              <a:ext uri="{FF2B5EF4-FFF2-40B4-BE49-F238E27FC236}">
                <a16:creationId xmlns:a16="http://schemas.microsoft.com/office/drawing/2014/main" id="{D60E3FED-7E72-4D1E-A637-0C8820589FE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52" r="15807"/>
          <a:stretch/>
        </p:blipFill>
        <p:spPr>
          <a:xfrm>
            <a:off x="6605126" y="1765749"/>
            <a:ext cx="5039006" cy="45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5603A-BFDA-44F7-9B5D-41934955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Monitoring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CF9F-8C57-4211-AA44-45C0E064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59" y="2488556"/>
            <a:ext cx="7685590" cy="4190035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TCEQ uses federal reference method (FRM) or federal equivalent method (FEM) monitoring equipment for criteria pollutants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Equipment must be operated according to the manufacturer’s specifications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Preventive maintenance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Operating conditions such as temperature and humidity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Quality control (QC) checks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Flow checks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Equipment comparisons and test plans</a:t>
            </a:r>
          </a:p>
          <a:p>
            <a:pPr marL="914400" lvl="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2" descr="BAM-1022 Beta Attenuation Mass Monitor - Met One Instruments">
            <a:extLst>
              <a:ext uri="{FF2B5EF4-FFF2-40B4-BE49-F238E27FC236}">
                <a16:creationId xmlns:a16="http://schemas.microsoft.com/office/drawing/2014/main" id="{75C00228-EE5E-4DDB-8350-846E3396F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230" r="31501" b="2544"/>
          <a:stretch/>
        </p:blipFill>
        <p:spPr bwMode="auto">
          <a:xfrm>
            <a:off x="10218932" y="1460230"/>
            <a:ext cx="1828800" cy="48409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700U">
            <a:extLst>
              <a:ext uri="{FF2B5EF4-FFF2-40B4-BE49-F238E27FC236}">
                <a16:creationId xmlns:a16="http://schemas.microsoft.com/office/drawing/2014/main" id="{3883ACEC-B0EB-4C3E-92DF-D726C7B0F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1677" r="8071" b="10702"/>
          <a:stretch/>
        </p:blipFill>
        <p:spPr bwMode="auto">
          <a:xfrm>
            <a:off x="7096719" y="5004753"/>
            <a:ext cx="3246440" cy="1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86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5A4F2-D051-4E11-B0AA-363565B4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Field Quality Control Checks</a:t>
            </a:r>
          </a:p>
        </p:txBody>
      </p:sp>
      <p:sp>
        <p:nvSpPr>
          <p:cNvPr id="5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CD2AB13C-5497-4E20-9D7E-A4FDF2EC74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3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F90C9D2-C057-4A0A-FEEB-2D7764E4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559657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Automated daily, weekly, and monthly checks on the continuous gaseous analyzers</a:t>
            </a:r>
          </a:p>
          <a:p>
            <a:endParaRPr lang="en-US" sz="2800" dirty="0"/>
          </a:p>
          <a:p>
            <a:r>
              <a:rPr lang="en-US" sz="2800" dirty="0"/>
              <a:t>Calibrations and monthly verification checks for PM equipment</a:t>
            </a:r>
          </a:p>
        </p:txBody>
      </p:sp>
    </p:spTree>
    <p:extLst>
      <p:ext uri="{BB962C8B-B14F-4D97-AF65-F5344CB8AC3E}">
        <p14:creationId xmlns:p14="http://schemas.microsoft.com/office/powerpoint/2010/main" val="149231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40BA-BC06-43AB-910E-BB5F7133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dirty="0"/>
              <a:t>Data Validation</a:t>
            </a:r>
          </a:p>
        </p:txBody>
      </p:sp>
      <p:pic>
        <p:nvPicPr>
          <p:cNvPr id="13" name="Picture 12" descr="A person sitting at a desk with a computer and books&#10;&#10;Description automatically generated with low confidence">
            <a:extLst>
              <a:ext uri="{FF2B5EF4-FFF2-40B4-BE49-F238E27FC236}">
                <a16:creationId xmlns:a16="http://schemas.microsoft.com/office/drawing/2014/main" id="{3400A60F-B788-4783-8102-41822BEB5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96" t="1" r="348" b="1"/>
          <a:stretch/>
        </p:blipFill>
        <p:spPr>
          <a:xfrm>
            <a:off x="6528122" y="10"/>
            <a:ext cx="711843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E9C89-1755-48A3-985A-E8840981C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5298718" cy="3809999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QC data review</a:t>
            </a:r>
          </a:p>
          <a:p>
            <a:pPr lvl="1"/>
            <a:r>
              <a:rPr lang="en-US" sz="3200" dirty="0"/>
              <a:t>Bracketing data</a:t>
            </a:r>
          </a:p>
          <a:p>
            <a:pPr lvl="0"/>
            <a:r>
              <a:rPr lang="en-US" sz="3200" dirty="0"/>
              <a:t>Cross-site comparisons</a:t>
            </a:r>
          </a:p>
          <a:p>
            <a:pPr lvl="0"/>
            <a:r>
              <a:rPr lang="en-US" sz="3200" dirty="0"/>
              <a:t>Identifying anomalies</a:t>
            </a:r>
          </a:p>
          <a:p>
            <a:pPr lvl="0"/>
            <a:r>
              <a:rPr lang="en-US" sz="3200" dirty="0"/>
              <a:t>Site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3012</TotalTime>
  <Words>337</Words>
  <Application>Microsoft Office PowerPoint</Application>
  <PresentationFormat>Widescreen</PresentationFormat>
  <Paragraphs>87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TCEQ Air Monitoring Quality Assurance Overview</vt:lpstr>
      <vt:lpstr>The Texas air monitoring network consists of roughly 230 monitoring stations with over 500 individual pollutant samplers.    Over half of the network is owned and operated by the TCEQ.  </vt:lpstr>
      <vt:lpstr>Compounds of Interest</vt:lpstr>
      <vt:lpstr>Quality Assurance Overview</vt:lpstr>
      <vt:lpstr>Quality System Implementation</vt:lpstr>
      <vt:lpstr>Siting Criteria – evaluated during initial site selection and annually thereafter </vt:lpstr>
      <vt:lpstr>Monitoring Equipment</vt:lpstr>
      <vt:lpstr>Field Quality Control Checks</vt:lpstr>
      <vt:lpstr>Data Validation</vt:lpstr>
      <vt:lpstr>Audits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Eldredge</dc:creator>
  <cp:lastModifiedBy>Brandy Brooks</cp:lastModifiedBy>
  <cp:revision>123</cp:revision>
  <dcterms:created xsi:type="dcterms:W3CDTF">2019-08-05T18:12:13Z</dcterms:created>
  <dcterms:modified xsi:type="dcterms:W3CDTF">2023-01-12T23:29:25Z</dcterms:modified>
</cp:coreProperties>
</file>