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5" r:id="rId6"/>
    <p:sldId id="272" r:id="rId7"/>
    <p:sldId id="258" r:id="rId8"/>
    <p:sldId id="266" r:id="rId9"/>
    <p:sldId id="267" r:id="rId10"/>
    <p:sldId id="268" r:id="rId11"/>
    <p:sldId id="280" r:id="rId12"/>
    <p:sldId id="270" r:id="rId13"/>
    <p:sldId id="271" r:id="rId14"/>
    <p:sldId id="273" r:id="rId15"/>
    <p:sldId id="274" r:id="rId16"/>
    <p:sldId id="276" r:id="rId17"/>
    <p:sldId id="277" r:id="rId18"/>
    <p:sldId id="278" r:id="rId19"/>
    <p:sldId id="279" r:id="rId20"/>
    <p:sldId id="275" r:id="rId2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E45A7-C450-41B1-8CAF-0C1B11E9128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A7A1C87-304C-491C-A873-4FFF464EACAF}">
      <dgm:prSet phldrT="[Texto]"/>
      <dgm:spPr/>
      <dgm:t>
        <a:bodyPr/>
        <a:lstStyle/>
        <a:p>
          <a:r>
            <a:rPr lang="es-MX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Norma Oficial Mexicana NOM-036-SEMARNAT-1993</a:t>
          </a:r>
          <a:endParaRPr lang="en-US" dirty="0"/>
        </a:p>
      </dgm:t>
    </dgm:pt>
    <dgm:pt modelId="{2B661DC0-E6B4-4ED2-84D4-2415344FEAFA}" type="parTrans" cxnId="{4795409D-D2F3-4B5A-A4B0-7E64364917D2}">
      <dgm:prSet/>
      <dgm:spPr/>
      <dgm:t>
        <a:bodyPr/>
        <a:lstStyle/>
        <a:p>
          <a:endParaRPr lang="en-US"/>
        </a:p>
      </dgm:t>
    </dgm:pt>
    <dgm:pt modelId="{87F3CE02-CD01-4552-A046-34EE26686159}" type="sibTrans" cxnId="{4795409D-D2F3-4B5A-A4B0-7E64364917D2}">
      <dgm:prSet/>
      <dgm:spPr/>
      <dgm:t>
        <a:bodyPr/>
        <a:lstStyle/>
        <a:p>
          <a:endParaRPr lang="en-US"/>
        </a:p>
      </dgm:t>
    </dgm:pt>
    <dgm:pt modelId="{707E98AA-DA75-4A21-B227-5820213788CB}">
      <dgm:prSet/>
      <dgm:spPr/>
      <dgm:t>
        <a:bodyPr/>
        <a:lstStyle/>
        <a:p>
          <a:r>
            <a:rPr lang="es-MX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Norma Oficial Mexicana NOM-156-SEMARNAT-2012</a:t>
          </a:r>
          <a:endParaRPr lang="es-MX" dirty="0"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5DFFD0B-C4EA-4F3B-8CC6-5E109E39B900}" type="parTrans" cxnId="{FF8A19BB-FF0C-44AB-BD95-FAF5BDB29C4A}">
      <dgm:prSet/>
      <dgm:spPr/>
      <dgm:t>
        <a:bodyPr/>
        <a:lstStyle/>
        <a:p>
          <a:endParaRPr lang="en-US"/>
        </a:p>
      </dgm:t>
    </dgm:pt>
    <dgm:pt modelId="{C611B377-078B-45F7-BAF2-A10FF7660172}" type="sibTrans" cxnId="{FF8A19BB-FF0C-44AB-BD95-FAF5BDB29C4A}">
      <dgm:prSet/>
      <dgm:spPr/>
      <dgm:t>
        <a:bodyPr/>
        <a:lstStyle/>
        <a:p>
          <a:endParaRPr lang="en-US"/>
        </a:p>
      </dgm:t>
    </dgm:pt>
    <dgm:pt modelId="{88035FEC-F938-4FBC-9539-A2F35F0B836D}">
      <dgm:prSet/>
      <dgm:spPr/>
      <dgm:t>
        <a:bodyPr/>
        <a:lstStyle/>
        <a:p>
          <a:r>
            <a:rPr lang="es-MX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Norma Oficial Mexicana NOM-172-SEMARNAT-2019</a:t>
          </a:r>
          <a:endParaRPr lang="es-MX" dirty="0"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0E0D675-7983-4175-A26E-2ADFDFE7A7EC}" type="parTrans" cxnId="{086ED3A0-A94E-48ED-B1F9-8DD235DE075E}">
      <dgm:prSet/>
      <dgm:spPr/>
      <dgm:t>
        <a:bodyPr/>
        <a:lstStyle/>
        <a:p>
          <a:endParaRPr lang="en-US"/>
        </a:p>
      </dgm:t>
    </dgm:pt>
    <dgm:pt modelId="{80E941D5-EECF-47FC-8F7E-E86A7B1DD7FD}" type="sibTrans" cxnId="{086ED3A0-A94E-48ED-B1F9-8DD235DE075E}">
      <dgm:prSet/>
      <dgm:spPr/>
      <dgm:t>
        <a:bodyPr/>
        <a:lstStyle/>
        <a:p>
          <a:endParaRPr lang="en-US"/>
        </a:p>
      </dgm:t>
    </dgm:pt>
    <dgm:pt modelId="{D866D7CE-4111-42D6-930E-B1FDD88ABDE7}">
      <dgm:prSet/>
      <dgm:spPr/>
      <dgm:t>
        <a:bodyPr/>
        <a:lstStyle/>
        <a:p>
          <a:r>
            <a:rPr lang="es-MX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Norma Oficial Mexicana NOM-020-SSA1-2021</a:t>
          </a:r>
          <a:endParaRPr lang="en-US" dirty="0"/>
        </a:p>
      </dgm:t>
    </dgm:pt>
    <dgm:pt modelId="{B8DE3853-9852-4FD5-9C69-BEEC48A30D39}" type="parTrans" cxnId="{F2FAE53B-B5BB-459B-9B85-8E70E35F599B}">
      <dgm:prSet/>
      <dgm:spPr/>
      <dgm:t>
        <a:bodyPr/>
        <a:lstStyle/>
        <a:p>
          <a:endParaRPr lang="en-US"/>
        </a:p>
      </dgm:t>
    </dgm:pt>
    <dgm:pt modelId="{ADC8265D-A5DA-4413-8207-9CA5D88CB306}" type="sibTrans" cxnId="{F2FAE53B-B5BB-459B-9B85-8E70E35F599B}">
      <dgm:prSet/>
      <dgm:spPr/>
      <dgm:t>
        <a:bodyPr/>
        <a:lstStyle/>
        <a:p>
          <a:endParaRPr lang="en-US"/>
        </a:p>
      </dgm:t>
    </dgm:pt>
    <dgm:pt modelId="{779C1DB5-CE9F-4D72-8006-D450158C0A9E}" type="pres">
      <dgm:prSet presAssocID="{E98E45A7-C450-41B1-8CAF-0C1B11E9128D}" presName="linear" presStyleCnt="0">
        <dgm:presLayoutVars>
          <dgm:animLvl val="lvl"/>
          <dgm:resizeHandles val="exact"/>
        </dgm:presLayoutVars>
      </dgm:prSet>
      <dgm:spPr/>
    </dgm:pt>
    <dgm:pt modelId="{55EE5E07-D98A-4121-AC45-16F3D6C8FC22}" type="pres">
      <dgm:prSet presAssocID="{4A7A1C87-304C-491C-A873-4FFF464EACA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AE8C80E-F7CB-4E3B-9FF5-8721EF91BDE1}" type="pres">
      <dgm:prSet presAssocID="{87F3CE02-CD01-4552-A046-34EE26686159}" presName="spacer" presStyleCnt="0"/>
      <dgm:spPr/>
    </dgm:pt>
    <dgm:pt modelId="{63754A72-160D-47EA-82A0-956EF7F0D6A5}" type="pres">
      <dgm:prSet presAssocID="{707E98AA-DA75-4A21-B227-5820213788C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04457D7-539E-4D72-B44A-769BE7D15A24}" type="pres">
      <dgm:prSet presAssocID="{C611B377-078B-45F7-BAF2-A10FF7660172}" presName="spacer" presStyleCnt="0"/>
      <dgm:spPr/>
    </dgm:pt>
    <dgm:pt modelId="{33C6073B-8956-484F-8A4C-2E0B3B9597CE}" type="pres">
      <dgm:prSet presAssocID="{88035FEC-F938-4FBC-9539-A2F35F0B836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C4527E3-0AA5-4FFD-8914-F66C21717A6E}" type="pres">
      <dgm:prSet presAssocID="{80E941D5-EECF-47FC-8F7E-E86A7B1DD7FD}" presName="spacer" presStyleCnt="0"/>
      <dgm:spPr/>
    </dgm:pt>
    <dgm:pt modelId="{EDB3CA47-B796-4940-9DAF-F0795CEF74EF}" type="pres">
      <dgm:prSet presAssocID="{D866D7CE-4111-42D6-930E-B1FDD88ABDE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9DC5437-F8F9-4E1F-9B48-4934D689741A}" type="presOf" srcId="{4A7A1C87-304C-491C-A873-4FFF464EACAF}" destId="{55EE5E07-D98A-4121-AC45-16F3D6C8FC22}" srcOrd="0" destOrd="0" presId="urn:microsoft.com/office/officeart/2005/8/layout/vList2"/>
    <dgm:cxn modelId="{F2FAE53B-B5BB-459B-9B85-8E70E35F599B}" srcId="{E98E45A7-C450-41B1-8CAF-0C1B11E9128D}" destId="{D866D7CE-4111-42D6-930E-B1FDD88ABDE7}" srcOrd="3" destOrd="0" parTransId="{B8DE3853-9852-4FD5-9C69-BEEC48A30D39}" sibTransId="{ADC8265D-A5DA-4413-8207-9CA5D88CB306}"/>
    <dgm:cxn modelId="{5294EC5B-F53C-4CB5-A85C-B3B5C80BD987}" type="presOf" srcId="{88035FEC-F938-4FBC-9539-A2F35F0B836D}" destId="{33C6073B-8956-484F-8A4C-2E0B3B9597CE}" srcOrd="0" destOrd="0" presId="urn:microsoft.com/office/officeart/2005/8/layout/vList2"/>
    <dgm:cxn modelId="{AF3DC075-400C-45F1-84D8-BBB9913A4A8F}" type="presOf" srcId="{707E98AA-DA75-4A21-B227-5820213788CB}" destId="{63754A72-160D-47EA-82A0-956EF7F0D6A5}" srcOrd="0" destOrd="0" presId="urn:microsoft.com/office/officeart/2005/8/layout/vList2"/>
    <dgm:cxn modelId="{4795409D-D2F3-4B5A-A4B0-7E64364917D2}" srcId="{E98E45A7-C450-41B1-8CAF-0C1B11E9128D}" destId="{4A7A1C87-304C-491C-A873-4FFF464EACAF}" srcOrd="0" destOrd="0" parTransId="{2B661DC0-E6B4-4ED2-84D4-2415344FEAFA}" sibTransId="{87F3CE02-CD01-4552-A046-34EE26686159}"/>
    <dgm:cxn modelId="{086ED3A0-A94E-48ED-B1F9-8DD235DE075E}" srcId="{E98E45A7-C450-41B1-8CAF-0C1B11E9128D}" destId="{88035FEC-F938-4FBC-9539-A2F35F0B836D}" srcOrd="2" destOrd="0" parTransId="{B0E0D675-7983-4175-A26E-2ADFDFE7A7EC}" sibTransId="{80E941D5-EECF-47FC-8F7E-E86A7B1DD7FD}"/>
    <dgm:cxn modelId="{702269B7-535E-40C2-AE11-8F16D593D4E5}" type="presOf" srcId="{D866D7CE-4111-42D6-930E-B1FDD88ABDE7}" destId="{EDB3CA47-B796-4940-9DAF-F0795CEF74EF}" srcOrd="0" destOrd="0" presId="urn:microsoft.com/office/officeart/2005/8/layout/vList2"/>
    <dgm:cxn modelId="{FF8A19BB-FF0C-44AB-BD95-FAF5BDB29C4A}" srcId="{E98E45A7-C450-41B1-8CAF-0C1B11E9128D}" destId="{707E98AA-DA75-4A21-B227-5820213788CB}" srcOrd="1" destOrd="0" parTransId="{25DFFD0B-C4EA-4F3B-8CC6-5E109E39B900}" sibTransId="{C611B377-078B-45F7-BAF2-A10FF7660172}"/>
    <dgm:cxn modelId="{B31831BD-C0D8-4FE1-B303-0BC2F40A7192}" type="presOf" srcId="{E98E45A7-C450-41B1-8CAF-0C1B11E9128D}" destId="{779C1DB5-CE9F-4D72-8006-D450158C0A9E}" srcOrd="0" destOrd="0" presId="urn:microsoft.com/office/officeart/2005/8/layout/vList2"/>
    <dgm:cxn modelId="{F0176286-0A7C-4DEF-A8E8-025E7E82D3A3}" type="presParOf" srcId="{779C1DB5-CE9F-4D72-8006-D450158C0A9E}" destId="{55EE5E07-D98A-4121-AC45-16F3D6C8FC22}" srcOrd="0" destOrd="0" presId="urn:microsoft.com/office/officeart/2005/8/layout/vList2"/>
    <dgm:cxn modelId="{2322FED1-9CAA-4995-AF7E-D5F41D80D4D5}" type="presParOf" srcId="{779C1DB5-CE9F-4D72-8006-D450158C0A9E}" destId="{AAE8C80E-F7CB-4E3B-9FF5-8721EF91BDE1}" srcOrd="1" destOrd="0" presId="urn:microsoft.com/office/officeart/2005/8/layout/vList2"/>
    <dgm:cxn modelId="{AC052C68-D77D-4E4E-AEB0-36174A991620}" type="presParOf" srcId="{779C1DB5-CE9F-4D72-8006-D450158C0A9E}" destId="{63754A72-160D-47EA-82A0-956EF7F0D6A5}" srcOrd="2" destOrd="0" presId="urn:microsoft.com/office/officeart/2005/8/layout/vList2"/>
    <dgm:cxn modelId="{3B396BD2-DC0B-4D1B-A88E-41835667146B}" type="presParOf" srcId="{779C1DB5-CE9F-4D72-8006-D450158C0A9E}" destId="{004457D7-539E-4D72-B44A-769BE7D15A24}" srcOrd="3" destOrd="0" presId="urn:microsoft.com/office/officeart/2005/8/layout/vList2"/>
    <dgm:cxn modelId="{02B5CCE6-3028-4740-B2A1-D0C0F8835CE5}" type="presParOf" srcId="{779C1DB5-CE9F-4D72-8006-D450158C0A9E}" destId="{33C6073B-8956-484F-8A4C-2E0B3B9597CE}" srcOrd="4" destOrd="0" presId="urn:microsoft.com/office/officeart/2005/8/layout/vList2"/>
    <dgm:cxn modelId="{E7CF27E5-D37A-4EB6-9207-17A79F9422D6}" type="presParOf" srcId="{779C1DB5-CE9F-4D72-8006-D450158C0A9E}" destId="{1C4527E3-0AA5-4FFD-8914-F66C21717A6E}" srcOrd="5" destOrd="0" presId="urn:microsoft.com/office/officeart/2005/8/layout/vList2"/>
    <dgm:cxn modelId="{E3BEF072-B03F-4484-9C2B-B8D778C636B3}" type="presParOf" srcId="{779C1DB5-CE9F-4D72-8006-D450158C0A9E}" destId="{EDB3CA47-B796-4940-9DAF-F0795CEF74E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76A6E5-0E71-457A-A65E-A2A94EAA5EB9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51E7564D-EC2B-4880-8F2C-22ADF5443CD5}">
      <dgm:prSet phldrT="[Texto]" custT="1"/>
      <dgm:spPr/>
      <dgm:t>
        <a:bodyPr/>
        <a:lstStyle/>
        <a:p>
          <a:r>
            <a:rPr lang="es-MX" sz="1400"/>
            <a:t>UACJ (CECATEV) </a:t>
          </a:r>
        </a:p>
      </dgm:t>
    </dgm:pt>
    <dgm:pt modelId="{751BB5FC-9CC4-4AE5-BAE8-5BB3BFB6C3D0}" type="parTrans" cxnId="{8B7EABD9-3E1C-44BF-8763-8EA259B84896}">
      <dgm:prSet/>
      <dgm:spPr/>
      <dgm:t>
        <a:bodyPr/>
        <a:lstStyle/>
        <a:p>
          <a:endParaRPr lang="es-MX"/>
        </a:p>
      </dgm:t>
    </dgm:pt>
    <dgm:pt modelId="{01DC8586-28E0-4594-ADD5-D8BF4455F54D}" type="sibTrans" cxnId="{8B7EABD9-3E1C-44BF-8763-8EA259B84896}">
      <dgm:prSet/>
      <dgm:spPr/>
      <dgm:t>
        <a:bodyPr/>
        <a:lstStyle/>
        <a:p>
          <a:endParaRPr lang="es-MX"/>
        </a:p>
      </dgm:t>
    </dgm:pt>
    <dgm:pt modelId="{516D4C20-1CF7-4835-99EA-D9C55FE59F5B}" type="asst">
      <dgm:prSet phldrT="[Texto]" custT="1"/>
      <dgm:spPr/>
      <dgm:t>
        <a:bodyPr/>
        <a:lstStyle/>
        <a:p>
          <a:r>
            <a:rPr lang="es-MX" sz="1400"/>
            <a:t>CCC</a:t>
          </a:r>
        </a:p>
      </dgm:t>
    </dgm:pt>
    <dgm:pt modelId="{C97BB139-8807-47D0-BA78-79FDB815B7CC}" type="parTrans" cxnId="{0847B428-7A1C-432A-9163-FA2D59E741EE}">
      <dgm:prSet/>
      <dgm:spPr/>
      <dgm:t>
        <a:bodyPr/>
        <a:lstStyle/>
        <a:p>
          <a:endParaRPr lang="es-MX"/>
        </a:p>
      </dgm:t>
    </dgm:pt>
    <dgm:pt modelId="{AB3D5303-2DD2-4D29-9746-05C1C69A35E4}" type="sibTrans" cxnId="{0847B428-7A1C-432A-9163-FA2D59E741EE}">
      <dgm:prSet/>
      <dgm:spPr/>
      <dgm:t>
        <a:bodyPr/>
        <a:lstStyle/>
        <a:p>
          <a:endParaRPr lang="es-MX"/>
        </a:p>
      </dgm:t>
    </dgm:pt>
    <dgm:pt modelId="{F7B08FB3-169B-4723-A17E-184D77FE7796}">
      <dgm:prSet phldrT="[Texto]" custT="1"/>
      <dgm:spPr/>
      <dgm:t>
        <a:bodyPr/>
        <a:lstStyle/>
        <a:p>
          <a:r>
            <a:rPr lang="es-MX" sz="1400"/>
            <a:t>Operador en sitio</a:t>
          </a:r>
        </a:p>
      </dgm:t>
    </dgm:pt>
    <dgm:pt modelId="{0184E12D-C886-4731-BF27-91D4D7258D4B}" type="parTrans" cxnId="{488284BC-4551-4717-8FD7-3CB691085635}">
      <dgm:prSet/>
      <dgm:spPr/>
      <dgm:t>
        <a:bodyPr/>
        <a:lstStyle/>
        <a:p>
          <a:endParaRPr lang="es-MX"/>
        </a:p>
      </dgm:t>
    </dgm:pt>
    <dgm:pt modelId="{EE81138E-D7AD-4E96-9874-B754C03BE30C}" type="sibTrans" cxnId="{488284BC-4551-4717-8FD7-3CB691085635}">
      <dgm:prSet/>
      <dgm:spPr/>
      <dgm:t>
        <a:bodyPr/>
        <a:lstStyle/>
        <a:p>
          <a:endParaRPr lang="es-MX"/>
        </a:p>
      </dgm:t>
    </dgm:pt>
    <dgm:pt modelId="{58AE68DC-2256-4E81-A924-DBD8F1F89385}">
      <dgm:prSet phldrT="[Texto]" custT="1"/>
      <dgm:spPr/>
      <dgm:t>
        <a:bodyPr/>
        <a:lstStyle/>
        <a:p>
          <a:r>
            <a:rPr lang="es-MX" sz="1400"/>
            <a:t>Revisor Nivel 1</a:t>
          </a:r>
        </a:p>
      </dgm:t>
    </dgm:pt>
    <dgm:pt modelId="{F91D441C-F5F8-4E9D-8A8F-F593FA4308C0}" type="parTrans" cxnId="{EA308E09-9DF4-4F2A-9530-A19EE1B9814E}">
      <dgm:prSet/>
      <dgm:spPr/>
      <dgm:t>
        <a:bodyPr/>
        <a:lstStyle/>
        <a:p>
          <a:endParaRPr lang="es-MX"/>
        </a:p>
      </dgm:t>
    </dgm:pt>
    <dgm:pt modelId="{AEC9F1C5-92DE-49F8-8708-5A63410700C7}" type="sibTrans" cxnId="{EA308E09-9DF4-4F2A-9530-A19EE1B9814E}">
      <dgm:prSet/>
      <dgm:spPr/>
      <dgm:t>
        <a:bodyPr/>
        <a:lstStyle/>
        <a:p>
          <a:endParaRPr lang="es-MX"/>
        </a:p>
      </dgm:t>
    </dgm:pt>
    <dgm:pt modelId="{095002D8-C3D9-469F-BDE0-A9B5B1137D55}">
      <dgm:prSet phldrT="[Texto]" custT="1"/>
      <dgm:spPr/>
      <dgm:t>
        <a:bodyPr/>
        <a:lstStyle/>
        <a:p>
          <a:r>
            <a:rPr lang="es-MX" sz="1400"/>
            <a:t>Revisor Nivel 2</a:t>
          </a:r>
        </a:p>
      </dgm:t>
    </dgm:pt>
    <dgm:pt modelId="{60E39097-9259-4A9D-A842-47CF210244A0}" type="parTrans" cxnId="{003E17E8-A010-4DF2-B23C-D7985D2D7529}">
      <dgm:prSet/>
      <dgm:spPr/>
      <dgm:t>
        <a:bodyPr/>
        <a:lstStyle/>
        <a:p>
          <a:endParaRPr lang="es-MX"/>
        </a:p>
      </dgm:t>
    </dgm:pt>
    <dgm:pt modelId="{ADD1320C-4877-4DE0-8274-B4990C9B2BD1}" type="sibTrans" cxnId="{003E17E8-A010-4DF2-B23C-D7985D2D7529}">
      <dgm:prSet/>
      <dgm:spPr/>
      <dgm:t>
        <a:bodyPr/>
        <a:lstStyle/>
        <a:p>
          <a:endParaRPr lang="es-MX"/>
        </a:p>
      </dgm:t>
    </dgm:pt>
    <dgm:pt modelId="{2CBD942D-FCE1-4B34-9D33-3DF3A969592B}">
      <dgm:prSet phldrT="[Texto]" custT="1"/>
      <dgm:spPr/>
      <dgm:t>
        <a:bodyPr/>
        <a:lstStyle/>
        <a:p>
          <a:r>
            <a:rPr lang="es-MX" sz="1400"/>
            <a:t>Área de Sistemas</a:t>
          </a:r>
        </a:p>
      </dgm:t>
    </dgm:pt>
    <dgm:pt modelId="{D4FF0C15-347E-425E-99B5-DF1116566762}" type="parTrans" cxnId="{D4D5C141-8B24-4B25-BE25-03F29615FECB}">
      <dgm:prSet/>
      <dgm:spPr/>
      <dgm:t>
        <a:bodyPr/>
        <a:lstStyle/>
        <a:p>
          <a:endParaRPr lang="es-MX"/>
        </a:p>
      </dgm:t>
    </dgm:pt>
    <dgm:pt modelId="{FB449366-5FC6-4C65-8372-3E2B8AA8CD55}" type="sibTrans" cxnId="{D4D5C141-8B24-4B25-BE25-03F29615FECB}">
      <dgm:prSet/>
      <dgm:spPr/>
      <dgm:t>
        <a:bodyPr/>
        <a:lstStyle/>
        <a:p>
          <a:endParaRPr lang="es-MX"/>
        </a:p>
      </dgm:t>
    </dgm:pt>
    <dgm:pt modelId="{AAE2045F-6C6D-4E4F-B510-B7AC5C097139}" type="pres">
      <dgm:prSet presAssocID="{3D76A6E5-0E71-457A-A65E-A2A94EAA5EB9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10D8EEE-61BC-4A8E-933A-8C5BBB44B2B6}" type="pres">
      <dgm:prSet presAssocID="{51E7564D-EC2B-4880-8F2C-22ADF5443CD5}" presName="hierRoot1" presStyleCnt="0">
        <dgm:presLayoutVars>
          <dgm:hierBranch val="init"/>
        </dgm:presLayoutVars>
      </dgm:prSet>
      <dgm:spPr/>
    </dgm:pt>
    <dgm:pt modelId="{B2137D70-79BE-48E9-BC85-42F8B934550B}" type="pres">
      <dgm:prSet presAssocID="{51E7564D-EC2B-4880-8F2C-22ADF5443CD5}" presName="rootComposite1" presStyleCnt="0"/>
      <dgm:spPr/>
    </dgm:pt>
    <dgm:pt modelId="{ED6595B4-0114-49DA-8049-D65FAF2698B1}" type="pres">
      <dgm:prSet presAssocID="{51E7564D-EC2B-4880-8F2C-22ADF5443CD5}" presName="rootText1" presStyleLbl="alignAcc1" presStyleIdx="0" presStyleCnt="0">
        <dgm:presLayoutVars>
          <dgm:chPref val="3"/>
        </dgm:presLayoutVars>
      </dgm:prSet>
      <dgm:spPr/>
    </dgm:pt>
    <dgm:pt modelId="{189A459B-AFC1-43AA-B542-AE2AB9989575}" type="pres">
      <dgm:prSet presAssocID="{51E7564D-EC2B-4880-8F2C-22ADF5443CD5}" presName="topArc1" presStyleLbl="parChTrans1D1" presStyleIdx="0" presStyleCnt="12"/>
      <dgm:spPr/>
    </dgm:pt>
    <dgm:pt modelId="{C5ED8A9F-4DAD-4698-BC87-CD3D4505B06A}" type="pres">
      <dgm:prSet presAssocID="{51E7564D-EC2B-4880-8F2C-22ADF5443CD5}" presName="bottomArc1" presStyleLbl="parChTrans1D1" presStyleIdx="1" presStyleCnt="12"/>
      <dgm:spPr/>
    </dgm:pt>
    <dgm:pt modelId="{A42C64F1-B12B-4B48-A377-37F33090705C}" type="pres">
      <dgm:prSet presAssocID="{51E7564D-EC2B-4880-8F2C-22ADF5443CD5}" presName="topConnNode1" presStyleLbl="node1" presStyleIdx="0" presStyleCnt="0"/>
      <dgm:spPr/>
    </dgm:pt>
    <dgm:pt modelId="{631823EB-1FAC-45D8-A655-24A531620006}" type="pres">
      <dgm:prSet presAssocID="{51E7564D-EC2B-4880-8F2C-22ADF5443CD5}" presName="hierChild2" presStyleCnt="0"/>
      <dgm:spPr/>
    </dgm:pt>
    <dgm:pt modelId="{64A35ED2-DE29-422E-90F2-47514DDD2B09}" type="pres">
      <dgm:prSet presAssocID="{0184E12D-C886-4731-BF27-91D4D7258D4B}" presName="Name28" presStyleLbl="parChTrans1D2" presStyleIdx="0" presStyleCnt="5"/>
      <dgm:spPr/>
    </dgm:pt>
    <dgm:pt modelId="{8D682659-9CDF-4436-B2B6-77DE9F7728DB}" type="pres">
      <dgm:prSet presAssocID="{F7B08FB3-169B-4723-A17E-184D77FE7796}" presName="hierRoot2" presStyleCnt="0">
        <dgm:presLayoutVars>
          <dgm:hierBranch val="init"/>
        </dgm:presLayoutVars>
      </dgm:prSet>
      <dgm:spPr/>
    </dgm:pt>
    <dgm:pt modelId="{7ACBE044-BA2C-4E35-9A9E-F30CD90187A8}" type="pres">
      <dgm:prSet presAssocID="{F7B08FB3-169B-4723-A17E-184D77FE7796}" presName="rootComposite2" presStyleCnt="0"/>
      <dgm:spPr/>
    </dgm:pt>
    <dgm:pt modelId="{F24A444A-D1A9-4DED-8A66-D3E52B17BD02}" type="pres">
      <dgm:prSet presAssocID="{F7B08FB3-169B-4723-A17E-184D77FE7796}" presName="rootText2" presStyleLbl="alignAcc1" presStyleIdx="0" presStyleCnt="0">
        <dgm:presLayoutVars>
          <dgm:chPref val="3"/>
        </dgm:presLayoutVars>
      </dgm:prSet>
      <dgm:spPr/>
    </dgm:pt>
    <dgm:pt modelId="{AAD785FC-25D1-46DC-B032-D10A87FE0885}" type="pres">
      <dgm:prSet presAssocID="{F7B08FB3-169B-4723-A17E-184D77FE7796}" presName="topArc2" presStyleLbl="parChTrans1D1" presStyleIdx="2" presStyleCnt="12"/>
      <dgm:spPr/>
    </dgm:pt>
    <dgm:pt modelId="{AFEC20BD-8335-492D-9CEC-0DDFB71D873F}" type="pres">
      <dgm:prSet presAssocID="{F7B08FB3-169B-4723-A17E-184D77FE7796}" presName="bottomArc2" presStyleLbl="parChTrans1D1" presStyleIdx="3" presStyleCnt="12"/>
      <dgm:spPr/>
    </dgm:pt>
    <dgm:pt modelId="{51561646-78A5-4699-96BC-54FFE6E63558}" type="pres">
      <dgm:prSet presAssocID="{F7B08FB3-169B-4723-A17E-184D77FE7796}" presName="topConnNode2" presStyleLbl="node2" presStyleIdx="0" presStyleCnt="0"/>
      <dgm:spPr/>
    </dgm:pt>
    <dgm:pt modelId="{48DB5E09-97D6-48E6-9457-53228F07C23D}" type="pres">
      <dgm:prSet presAssocID="{F7B08FB3-169B-4723-A17E-184D77FE7796}" presName="hierChild4" presStyleCnt="0"/>
      <dgm:spPr/>
    </dgm:pt>
    <dgm:pt modelId="{ED5A0D80-92B9-4D15-988E-B79278F2B70A}" type="pres">
      <dgm:prSet presAssocID="{F7B08FB3-169B-4723-A17E-184D77FE7796}" presName="hierChild5" presStyleCnt="0"/>
      <dgm:spPr/>
    </dgm:pt>
    <dgm:pt modelId="{39097949-9EE8-44A3-8CA1-BEE2F07152E7}" type="pres">
      <dgm:prSet presAssocID="{F91D441C-F5F8-4E9D-8A8F-F593FA4308C0}" presName="Name28" presStyleLbl="parChTrans1D2" presStyleIdx="1" presStyleCnt="5"/>
      <dgm:spPr/>
    </dgm:pt>
    <dgm:pt modelId="{37C58C2B-CE36-49C4-A743-DAD5A66A2A24}" type="pres">
      <dgm:prSet presAssocID="{58AE68DC-2256-4E81-A924-DBD8F1F89385}" presName="hierRoot2" presStyleCnt="0">
        <dgm:presLayoutVars>
          <dgm:hierBranch val="init"/>
        </dgm:presLayoutVars>
      </dgm:prSet>
      <dgm:spPr/>
    </dgm:pt>
    <dgm:pt modelId="{BC944797-DA1B-4909-B02B-5A191AD6C580}" type="pres">
      <dgm:prSet presAssocID="{58AE68DC-2256-4E81-A924-DBD8F1F89385}" presName="rootComposite2" presStyleCnt="0"/>
      <dgm:spPr/>
    </dgm:pt>
    <dgm:pt modelId="{51A37F58-71B9-4DF0-BC95-A7B6FA1C6140}" type="pres">
      <dgm:prSet presAssocID="{58AE68DC-2256-4E81-A924-DBD8F1F89385}" presName="rootText2" presStyleLbl="alignAcc1" presStyleIdx="0" presStyleCnt="0">
        <dgm:presLayoutVars>
          <dgm:chPref val="3"/>
        </dgm:presLayoutVars>
      </dgm:prSet>
      <dgm:spPr/>
    </dgm:pt>
    <dgm:pt modelId="{24C77155-FF37-4A57-BB82-3E85933AE206}" type="pres">
      <dgm:prSet presAssocID="{58AE68DC-2256-4E81-A924-DBD8F1F89385}" presName="topArc2" presStyleLbl="parChTrans1D1" presStyleIdx="4" presStyleCnt="12"/>
      <dgm:spPr/>
    </dgm:pt>
    <dgm:pt modelId="{03B660B3-2584-4E16-813E-04A332E92E85}" type="pres">
      <dgm:prSet presAssocID="{58AE68DC-2256-4E81-A924-DBD8F1F89385}" presName="bottomArc2" presStyleLbl="parChTrans1D1" presStyleIdx="5" presStyleCnt="12"/>
      <dgm:spPr/>
    </dgm:pt>
    <dgm:pt modelId="{BF715B39-24BA-4A69-8B53-2C0C12113856}" type="pres">
      <dgm:prSet presAssocID="{58AE68DC-2256-4E81-A924-DBD8F1F89385}" presName="topConnNode2" presStyleLbl="node2" presStyleIdx="0" presStyleCnt="0"/>
      <dgm:spPr/>
    </dgm:pt>
    <dgm:pt modelId="{84432EAC-5ACD-4550-A02B-FB661AC21FF5}" type="pres">
      <dgm:prSet presAssocID="{58AE68DC-2256-4E81-A924-DBD8F1F89385}" presName="hierChild4" presStyleCnt="0"/>
      <dgm:spPr/>
    </dgm:pt>
    <dgm:pt modelId="{24E8ACCB-5AE4-4918-AA3C-615BE041A1FC}" type="pres">
      <dgm:prSet presAssocID="{58AE68DC-2256-4E81-A924-DBD8F1F89385}" presName="hierChild5" presStyleCnt="0"/>
      <dgm:spPr/>
    </dgm:pt>
    <dgm:pt modelId="{C0C8B76D-FD8B-4A4A-8FA7-4B803E641496}" type="pres">
      <dgm:prSet presAssocID="{60E39097-9259-4A9D-A842-47CF210244A0}" presName="Name28" presStyleLbl="parChTrans1D2" presStyleIdx="2" presStyleCnt="5"/>
      <dgm:spPr/>
    </dgm:pt>
    <dgm:pt modelId="{C52481A7-4E5D-41FC-8D12-CC86BDAF4AE6}" type="pres">
      <dgm:prSet presAssocID="{095002D8-C3D9-469F-BDE0-A9B5B1137D55}" presName="hierRoot2" presStyleCnt="0">
        <dgm:presLayoutVars>
          <dgm:hierBranch val="init"/>
        </dgm:presLayoutVars>
      </dgm:prSet>
      <dgm:spPr/>
    </dgm:pt>
    <dgm:pt modelId="{58D1685F-BCF9-4874-843A-EAE8D992FA90}" type="pres">
      <dgm:prSet presAssocID="{095002D8-C3D9-469F-BDE0-A9B5B1137D55}" presName="rootComposite2" presStyleCnt="0"/>
      <dgm:spPr/>
    </dgm:pt>
    <dgm:pt modelId="{300E8DB4-0932-4933-87CE-F6B96B1114F5}" type="pres">
      <dgm:prSet presAssocID="{095002D8-C3D9-469F-BDE0-A9B5B1137D55}" presName="rootText2" presStyleLbl="alignAcc1" presStyleIdx="0" presStyleCnt="0">
        <dgm:presLayoutVars>
          <dgm:chPref val="3"/>
        </dgm:presLayoutVars>
      </dgm:prSet>
      <dgm:spPr/>
    </dgm:pt>
    <dgm:pt modelId="{E53CA7DF-CDD4-4C48-856B-826651082684}" type="pres">
      <dgm:prSet presAssocID="{095002D8-C3D9-469F-BDE0-A9B5B1137D55}" presName="topArc2" presStyleLbl="parChTrans1D1" presStyleIdx="6" presStyleCnt="12"/>
      <dgm:spPr/>
    </dgm:pt>
    <dgm:pt modelId="{A102EEBF-98E5-406A-A75B-AEDF8B5D5CFB}" type="pres">
      <dgm:prSet presAssocID="{095002D8-C3D9-469F-BDE0-A9B5B1137D55}" presName="bottomArc2" presStyleLbl="parChTrans1D1" presStyleIdx="7" presStyleCnt="12"/>
      <dgm:spPr/>
    </dgm:pt>
    <dgm:pt modelId="{D738BCCE-4975-49CE-AF69-3FC0B84E392A}" type="pres">
      <dgm:prSet presAssocID="{095002D8-C3D9-469F-BDE0-A9B5B1137D55}" presName="topConnNode2" presStyleLbl="node2" presStyleIdx="0" presStyleCnt="0"/>
      <dgm:spPr/>
    </dgm:pt>
    <dgm:pt modelId="{4E24CCC4-932A-455E-B2DA-FE9F047237CE}" type="pres">
      <dgm:prSet presAssocID="{095002D8-C3D9-469F-BDE0-A9B5B1137D55}" presName="hierChild4" presStyleCnt="0"/>
      <dgm:spPr/>
    </dgm:pt>
    <dgm:pt modelId="{C2B9A391-B347-4A51-90AE-0130D696E132}" type="pres">
      <dgm:prSet presAssocID="{095002D8-C3D9-469F-BDE0-A9B5B1137D55}" presName="hierChild5" presStyleCnt="0"/>
      <dgm:spPr/>
    </dgm:pt>
    <dgm:pt modelId="{C57BF29E-ABAE-47D6-8176-AF2CE0753902}" type="pres">
      <dgm:prSet presAssocID="{D4FF0C15-347E-425E-99B5-DF1116566762}" presName="Name28" presStyleLbl="parChTrans1D2" presStyleIdx="3" presStyleCnt="5"/>
      <dgm:spPr/>
    </dgm:pt>
    <dgm:pt modelId="{F18458EE-5534-42B7-81CB-C62BF75B37AD}" type="pres">
      <dgm:prSet presAssocID="{2CBD942D-FCE1-4B34-9D33-3DF3A969592B}" presName="hierRoot2" presStyleCnt="0">
        <dgm:presLayoutVars>
          <dgm:hierBranch val="init"/>
        </dgm:presLayoutVars>
      </dgm:prSet>
      <dgm:spPr/>
    </dgm:pt>
    <dgm:pt modelId="{170AE92C-29E2-4F36-BE9F-548291F5DAF7}" type="pres">
      <dgm:prSet presAssocID="{2CBD942D-FCE1-4B34-9D33-3DF3A969592B}" presName="rootComposite2" presStyleCnt="0"/>
      <dgm:spPr/>
    </dgm:pt>
    <dgm:pt modelId="{C3AC5D28-CFD8-44DD-9E7E-63185B7DFE67}" type="pres">
      <dgm:prSet presAssocID="{2CBD942D-FCE1-4B34-9D33-3DF3A969592B}" presName="rootText2" presStyleLbl="alignAcc1" presStyleIdx="0" presStyleCnt="0">
        <dgm:presLayoutVars>
          <dgm:chPref val="3"/>
        </dgm:presLayoutVars>
      </dgm:prSet>
      <dgm:spPr/>
    </dgm:pt>
    <dgm:pt modelId="{67326675-F65D-4823-8EA5-9D4153BFFB38}" type="pres">
      <dgm:prSet presAssocID="{2CBD942D-FCE1-4B34-9D33-3DF3A969592B}" presName="topArc2" presStyleLbl="parChTrans1D1" presStyleIdx="8" presStyleCnt="12"/>
      <dgm:spPr/>
    </dgm:pt>
    <dgm:pt modelId="{7E317A53-4E23-4C03-A378-E6FB9DF3713B}" type="pres">
      <dgm:prSet presAssocID="{2CBD942D-FCE1-4B34-9D33-3DF3A969592B}" presName="bottomArc2" presStyleLbl="parChTrans1D1" presStyleIdx="9" presStyleCnt="12"/>
      <dgm:spPr/>
    </dgm:pt>
    <dgm:pt modelId="{8139FA9D-6A35-4F3F-AB3A-7ECC91E3892E}" type="pres">
      <dgm:prSet presAssocID="{2CBD942D-FCE1-4B34-9D33-3DF3A969592B}" presName="topConnNode2" presStyleLbl="node2" presStyleIdx="0" presStyleCnt="0"/>
      <dgm:spPr/>
    </dgm:pt>
    <dgm:pt modelId="{CEF48801-FE46-4B63-940B-07D55DDA801F}" type="pres">
      <dgm:prSet presAssocID="{2CBD942D-FCE1-4B34-9D33-3DF3A969592B}" presName="hierChild4" presStyleCnt="0"/>
      <dgm:spPr/>
    </dgm:pt>
    <dgm:pt modelId="{D18F8B81-E766-4AE0-9001-8E19AD587417}" type="pres">
      <dgm:prSet presAssocID="{2CBD942D-FCE1-4B34-9D33-3DF3A969592B}" presName="hierChild5" presStyleCnt="0"/>
      <dgm:spPr/>
    </dgm:pt>
    <dgm:pt modelId="{85F6EC22-7FFE-4C84-BDAD-34C86D5E2AAE}" type="pres">
      <dgm:prSet presAssocID="{51E7564D-EC2B-4880-8F2C-22ADF5443CD5}" presName="hierChild3" presStyleCnt="0"/>
      <dgm:spPr/>
    </dgm:pt>
    <dgm:pt modelId="{301D57C6-5FCD-4B80-8EAB-F3F3D57196E5}" type="pres">
      <dgm:prSet presAssocID="{C97BB139-8807-47D0-BA78-79FDB815B7CC}" presName="Name101" presStyleLbl="parChTrans1D2" presStyleIdx="4" presStyleCnt="5"/>
      <dgm:spPr/>
    </dgm:pt>
    <dgm:pt modelId="{E7774F9D-4A98-4FD9-91AE-89153CC6515E}" type="pres">
      <dgm:prSet presAssocID="{516D4C20-1CF7-4835-99EA-D9C55FE59F5B}" presName="hierRoot3" presStyleCnt="0">
        <dgm:presLayoutVars>
          <dgm:hierBranch val="init"/>
        </dgm:presLayoutVars>
      </dgm:prSet>
      <dgm:spPr/>
    </dgm:pt>
    <dgm:pt modelId="{382E35A5-307F-4D23-B433-C20C45E6AE01}" type="pres">
      <dgm:prSet presAssocID="{516D4C20-1CF7-4835-99EA-D9C55FE59F5B}" presName="rootComposite3" presStyleCnt="0"/>
      <dgm:spPr/>
    </dgm:pt>
    <dgm:pt modelId="{9F0E47B2-16FA-4065-92B8-10FE5A915205}" type="pres">
      <dgm:prSet presAssocID="{516D4C20-1CF7-4835-99EA-D9C55FE59F5B}" presName="rootText3" presStyleLbl="alignAcc1" presStyleIdx="0" presStyleCnt="0">
        <dgm:presLayoutVars>
          <dgm:chPref val="3"/>
        </dgm:presLayoutVars>
      </dgm:prSet>
      <dgm:spPr/>
    </dgm:pt>
    <dgm:pt modelId="{76D8B51F-77B9-4EF1-A508-94B227775750}" type="pres">
      <dgm:prSet presAssocID="{516D4C20-1CF7-4835-99EA-D9C55FE59F5B}" presName="topArc3" presStyleLbl="parChTrans1D1" presStyleIdx="10" presStyleCnt="12"/>
      <dgm:spPr/>
    </dgm:pt>
    <dgm:pt modelId="{F8208F86-BC0B-4FD8-9F83-F83602709367}" type="pres">
      <dgm:prSet presAssocID="{516D4C20-1CF7-4835-99EA-D9C55FE59F5B}" presName="bottomArc3" presStyleLbl="parChTrans1D1" presStyleIdx="11" presStyleCnt="12"/>
      <dgm:spPr/>
    </dgm:pt>
    <dgm:pt modelId="{50274056-714A-4D00-AE9F-C0493DC6F642}" type="pres">
      <dgm:prSet presAssocID="{516D4C20-1CF7-4835-99EA-D9C55FE59F5B}" presName="topConnNode3" presStyleLbl="asst1" presStyleIdx="0" presStyleCnt="0"/>
      <dgm:spPr/>
    </dgm:pt>
    <dgm:pt modelId="{94B8258C-34AF-417A-94EF-D1E017CE4DC2}" type="pres">
      <dgm:prSet presAssocID="{516D4C20-1CF7-4835-99EA-D9C55FE59F5B}" presName="hierChild6" presStyleCnt="0"/>
      <dgm:spPr/>
    </dgm:pt>
    <dgm:pt modelId="{EED45C23-1088-4A99-8B5A-7C257C3AA05B}" type="pres">
      <dgm:prSet presAssocID="{516D4C20-1CF7-4835-99EA-D9C55FE59F5B}" presName="hierChild7" presStyleCnt="0"/>
      <dgm:spPr/>
    </dgm:pt>
  </dgm:ptLst>
  <dgm:cxnLst>
    <dgm:cxn modelId="{25141603-42FD-4984-8992-77CA3FF316AD}" type="presOf" srcId="{C97BB139-8807-47D0-BA78-79FDB815B7CC}" destId="{301D57C6-5FCD-4B80-8EAB-F3F3D57196E5}" srcOrd="0" destOrd="0" presId="urn:microsoft.com/office/officeart/2008/layout/HalfCircleOrganizationChart"/>
    <dgm:cxn modelId="{37FCA306-CDE9-4791-9454-4FB5EE7F7379}" type="presOf" srcId="{F7B08FB3-169B-4723-A17E-184D77FE7796}" destId="{51561646-78A5-4699-96BC-54FFE6E63558}" srcOrd="1" destOrd="0" presId="urn:microsoft.com/office/officeart/2008/layout/HalfCircleOrganizationChart"/>
    <dgm:cxn modelId="{EA308E09-9DF4-4F2A-9530-A19EE1B9814E}" srcId="{51E7564D-EC2B-4880-8F2C-22ADF5443CD5}" destId="{58AE68DC-2256-4E81-A924-DBD8F1F89385}" srcOrd="2" destOrd="0" parTransId="{F91D441C-F5F8-4E9D-8A8F-F593FA4308C0}" sibTransId="{AEC9F1C5-92DE-49F8-8708-5A63410700C7}"/>
    <dgm:cxn modelId="{0847B428-7A1C-432A-9163-FA2D59E741EE}" srcId="{51E7564D-EC2B-4880-8F2C-22ADF5443CD5}" destId="{516D4C20-1CF7-4835-99EA-D9C55FE59F5B}" srcOrd="0" destOrd="0" parTransId="{C97BB139-8807-47D0-BA78-79FDB815B7CC}" sibTransId="{AB3D5303-2DD2-4D29-9746-05C1C69A35E4}"/>
    <dgm:cxn modelId="{71CDF92C-E69B-4336-9815-D59CF327E13E}" type="presOf" srcId="{F7B08FB3-169B-4723-A17E-184D77FE7796}" destId="{F24A444A-D1A9-4DED-8A66-D3E52B17BD02}" srcOrd="0" destOrd="0" presId="urn:microsoft.com/office/officeart/2008/layout/HalfCircleOrganizationChart"/>
    <dgm:cxn modelId="{90B0B430-33D4-4AC1-9EC6-DE3920397309}" type="presOf" srcId="{51E7564D-EC2B-4880-8F2C-22ADF5443CD5}" destId="{ED6595B4-0114-49DA-8049-D65FAF2698B1}" srcOrd="0" destOrd="0" presId="urn:microsoft.com/office/officeart/2008/layout/HalfCircleOrganizationChart"/>
    <dgm:cxn modelId="{46622835-C70F-4405-9EFD-DA6C613B62C0}" type="presOf" srcId="{60E39097-9259-4A9D-A842-47CF210244A0}" destId="{C0C8B76D-FD8B-4A4A-8FA7-4B803E641496}" srcOrd="0" destOrd="0" presId="urn:microsoft.com/office/officeart/2008/layout/HalfCircleOrganizationChart"/>
    <dgm:cxn modelId="{47586F37-C985-4EF0-84EB-52F030DAC9BC}" type="presOf" srcId="{095002D8-C3D9-469F-BDE0-A9B5B1137D55}" destId="{D738BCCE-4975-49CE-AF69-3FC0B84E392A}" srcOrd="1" destOrd="0" presId="urn:microsoft.com/office/officeart/2008/layout/HalfCircleOrganizationChart"/>
    <dgm:cxn modelId="{76202C3D-FA64-4FF9-926C-C31533C0BE3B}" type="presOf" srcId="{58AE68DC-2256-4E81-A924-DBD8F1F89385}" destId="{BF715B39-24BA-4A69-8B53-2C0C12113856}" srcOrd="1" destOrd="0" presId="urn:microsoft.com/office/officeart/2008/layout/HalfCircleOrganizationChart"/>
    <dgm:cxn modelId="{D4D5C141-8B24-4B25-BE25-03F29615FECB}" srcId="{51E7564D-EC2B-4880-8F2C-22ADF5443CD5}" destId="{2CBD942D-FCE1-4B34-9D33-3DF3A969592B}" srcOrd="4" destOrd="0" parTransId="{D4FF0C15-347E-425E-99B5-DF1116566762}" sibTransId="{FB449366-5FC6-4C65-8372-3E2B8AA8CD55}"/>
    <dgm:cxn modelId="{56644845-89D3-4273-9FAF-C807BA6AE4DB}" type="presOf" srcId="{0184E12D-C886-4731-BF27-91D4D7258D4B}" destId="{64A35ED2-DE29-422E-90F2-47514DDD2B09}" srcOrd="0" destOrd="0" presId="urn:microsoft.com/office/officeart/2008/layout/HalfCircleOrganizationChart"/>
    <dgm:cxn modelId="{E6DD9AA4-4E08-4E62-964E-499F798EE3A6}" type="presOf" srcId="{58AE68DC-2256-4E81-A924-DBD8F1F89385}" destId="{51A37F58-71B9-4DF0-BC95-A7B6FA1C6140}" srcOrd="0" destOrd="0" presId="urn:microsoft.com/office/officeart/2008/layout/HalfCircleOrganizationChart"/>
    <dgm:cxn modelId="{A7F985A7-2F10-437A-87F0-786449AFB883}" type="presOf" srcId="{3D76A6E5-0E71-457A-A65E-A2A94EAA5EB9}" destId="{AAE2045F-6C6D-4E4F-B510-B7AC5C097139}" srcOrd="0" destOrd="0" presId="urn:microsoft.com/office/officeart/2008/layout/HalfCircleOrganizationChart"/>
    <dgm:cxn modelId="{B4CA74AC-03A9-420F-9AF5-4F52D02A1CD6}" type="presOf" srcId="{51E7564D-EC2B-4880-8F2C-22ADF5443CD5}" destId="{A42C64F1-B12B-4B48-A377-37F33090705C}" srcOrd="1" destOrd="0" presId="urn:microsoft.com/office/officeart/2008/layout/HalfCircleOrganizationChart"/>
    <dgm:cxn modelId="{536A30AD-8551-4779-B01F-FE8535EF7BE5}" type="presOf" srcId="{516D4C20-1CF7-4835-99EA-D9C55FE59F5B}" destId="{50274056-714A-4D00-AE9F-C0493DC6F642}" srcOrd="1" destOrd="0" presId="urn:microsoft.com/office/officeart/2008/layout/HalfCircleOrganizationChart"/>
    <dgm:cxn modelId="{692E80AE-A2E7-46FD-9C10-B38A7C02CA40}" type="presOf" srcId="{2CBD942D-FCE1-4B34-9D33-3DF3A969592B}" destId="{C3AC5D28-CFD8-44DD-9E7E-63185B7DFE67}" srcOrd="0" destOrd="0" presId="urn:microsoft.com/office/officeart/2008/layout/HalfCircleOrganizationChart"/>
    <dgm:cxn modelId="{46921AB9-3675-4FEE-ADF3-3110C7AF6E67}" type="presOf" srcId="{F91D441C-F5F8-4E9D-8A8F-F593FA4308C0}" destId="{39097949-9EE8-44A3-8CA1-BEE2F07152E7}" srcOrd="0" destOrd="0" presId="urn:microsoft.com/office/officeart/2008/layout/HalfCircleOrganizationChart"/>
    <dgm:cxn modelId="{488284BC-4551-4717-8FD7-3CB691085635}" srcId="{51E7564D-EC2B-4880-8F2C-22ADF5443CD5}" destId="{F7B08FB3-169B-4723-A17E-184D77FE7796}" srcOrd="1" destOrd="0" parTransId="{0184E12D-C886-4731-BF27-91D4D7258D4B}" sibTransId="{EE81138E-D7AD-4E96-9874-B754C03BE30C}"/>
    <dgm:cxn modelId="{1D0718C1-FA43-4320-BCB9-BA682D4366A3}" type="presOf" srcId="{2CBD942D-FCE1-4B34-9D33-3DF3A969592B}" destId="{8139FA9D-6A35-4F3F-AB3A-7ECC91E3892E}" srcOrd="1" destOrd="0" presId="urn:microsoft.com/office/officeart/2008/layout/HalfCircleOrganizationChart"/>
    <dgm:cxn modelId="{D5F68FD7-4414-4401-942C-60876EDB832C}" type="presOf" srcId="{D4FF0C15-347E-425E-99B5-DF1116566762}" destId="{C57BF29E-ABAE-47D6-8176-AF2CE0753902}" srcOrd="0" destOrd="0" presId="urn:microsoft.com/office/officeart/2008/layout/HalfCircleOrganizationChart"/>
    <dgm:cxn modelId="{8B7EABD9-3E1C-44BF-8763-8EA259B84896}" srcId="{3D76A6E5-0E71-457A-A65E-A2A94EAA5EB9}" destId="{51E7564D-EC2B-4880-8F2C-22ADF5443CD5}" srcOrd="0" destOrd="0" parTransId="{751BB5FC-9CC4-4AE5-BAE8-5BB3BFB6C3D0}" sibTransId="{01DC8586-28E0-4594-ADD5-D8BF4455F54D}"/>
    <dgm:cxn modelId="{569D0BDA-4866-439F-96B6-F2E74C802DAD}" type="presOf" srcId="{516D4C20-1CF7-4835-99EA-D9C55FE59F5B}" destId="{9F0E47B2-16FA-4065-92B8-10FE5A915205}" srcOrd="0" destOrd="0" presId="urn:microsoft.com/office/officeart/2008/layout/HalfCircleOrganizationChart"/>
    <dgm:cxn modelId="{003E17E8-A010-4DF2-B23C-D7985D2D7529}" srcId="{51E7564D-EC2B-4880-8F2C-22ADF5443CD5}" destId="{095002D8-C3D9-469F-BDE0-A9B5B1137D55}" srcOrd="3" destOrd="0" parTransId="{60E39097-9259-4A9D-A842-47CF210244A0}" sibTransId="{ADD1320C-4877-4DE0-8274-B4990C9B2BD1}"/>
    <dgm:cxn modelId="{221545EA-DFAF-4104-B158-CD1341AB6209}" type="presOf" srcId="{095002D8-C3D9-469F-BDE0-A9B5B1137D55}" destId="{300E8DB4-0932-4933-87CE-F6B96B1114F5}" srcOrd="0" destOrd="0" presId="urn:microsoft.com/office/officeart/2008/layout/HalfCircleOrganizationChart"/>
    <dgm:cxn modelId="{751984B5-0A89-409A-90EB-B5B6F77F44E1}" type="presParOf" srcId="{AAE2045F-6C6D-4E4F-B510-B7AC5C097139}" destId="{D10D8EEE-61BC-4A8E-933A-8C5BBB44B2B6}" srcOrd="0" destOrd="0" presId="urn:microsoft.com/office/officeart/2008/layout/HalfCircleOrganizationChart"/>
    <dgm:cxn modelId="{E461E76B-E7B8-4716-831B-77175B91EFAA}" type="presParOf" srcId="{D10D8EEE-61BC-4A8E-933A-8C5BBB44B2B6}" destId="{B2137D70-79BE-48E9-BC85-42F8B934550B}" srcOrd="0" destOrd="0" presId="urn:microsoft.com/office/officeart/2008/layout/HalfCircleOrganizationChart"/>
    <dgm:cxn modelId="{B84F3FA5-FF37-4E7F-B846-941E162B7423}" type="presParOf" srcId="{B2137D70-79BE-48E9-BC85-42F8B934550B}" destId="{ED6595B4-0114-49DA-8049-D65FAF2698B1}" srcOrd="0" destOrd="0" presId="urn:microsoft.com/office/officeart/2008/layout/HalfCircleOrganizationChart"/>
    <dgm:cxn modelId="{9823D349-0510-4D30-A2AE-67019E7163BE}" type="presParOf" srcId="{B2137D70-79BE-48E9-BC85-42F8B934550B}" destId="{189A459B-AFC1-43AA-B542-AE2AB9989575}" srcOrd="1" destOrd="0" presId="urn:microsoft.com/office/officeart/2008/layout/HalfCircleOrganizationChart"/>
    <dgm:cxn modelId="{01AF6C35-EFED-4A5D-A0B7-B6A9C8829137}" type="presParOf" srcId="{B2137D70-79BE-48E9-BC85-42F8B934550B}" destId="{C5ED8A9F-4DAD-4698-BC87-CD3D4505B06A}" srcOrd="2" destOrd="0" presId="urn:microsoft.com/office/officeart/2008/layout/HalfCircleOrganizationChart"/>
    <dgm:cxn modelId="{4A18E7B0-6F57-453B-8845-F566B0E850CF}" type="presParOf" srcId="{B2137D70-79BE-48E9-BC85-42F8B934550B}" destId="{A42C64F1-B12B-4B48-A377-37F33090705C}" srcOrd="3" destOrd="0" presId="urn:microsoft.com/office/officeart/2008/layout/HalfCircleOrganizationChart"/>
    <dgm:cxn modelId="{9CFFFD68-AB07-4A0B-99F6-8E6419B3A539}" type="presParOf" srcId="{D10D8EEE-61BC-4A8E-933A-8C5BBB44B2B6}" destId="{631823EB-1FAC-45D8-A655-24A531620006}" srcOrd="1" destOrd="0" presId="urn:microsoft.com/office/officeart/2008/layout/HalfCircleOrganizationChart"/>
    <dgm:cxn modelId="{4CD78CCF-F64C-46A2-BDE2-4817B366E2EA}" type="presParOf" srcId="{631823EB-1FAC-45D8-A655-24A531620006}" destId="{64A35ED2-DE29-422E-90F2-47514DDD2B09}" srcOrd="0" destOrd="0" presId="urn:microsoft.com/office/officeart/2008/layout/HalfCircleOrganizationChart"/>
    <dgm:cxn modelId="{7DDAE1F7-F5A7-45A8-9E87-861A49317E59}" type="presParOf" srcId="{631823EB-1FAC-45D8-A655-24A531620006}" destId="{8D682659-9CDF-4436-B2B6-77DE9F7728DB}" srcOrd="1" destOrd="0" presId="urn:microsoft.com/office/officeart/2008/layout/HalfCircleOrganizationChart"/>
    <dgm:cxn modelId="{8170991C-171F-4818-BA6D-7271B368D634}" type="presParOf" srcId="{8D682659-9CDF-4436-B2B6-77DE9F7728DB}" destId="{7ACBE044-BA2C-4E35-9A9E-F30CD90187A8}" srcOrd="0" destOrd="0" presId="urn:microsoft.com/office/officeart/2008/layout/HalfCircleOrganizationChart"/>
    <dgm:cxn modelId="{86569665-C2E6-4478-99BC-8AADEC98AB02}" type="presParOf" srcId="{7ACBE044-BA2C-4E35-9A9E-F30CD90187A8}" destId="{F24A444A-D1A9-4DED-8A66-D3E52B17BD02}" srcOrd="0" destOrd="0" presId="urn:microsoft.com/office/officeart/2008/layout/HalfCircleOrganizationChart"/>
    <dgm:cxn modelId="{DF7A8C43-A642-46A5-8074-8F1AD69D6FAD}" type="presParOf" srcId="{7ACBE044-BA2C-4E35-9A9E-F30CD90187A8}" destId="{AAD785FC-25D1-46DC-B032-D10A87FE0885}" srcOrd="1" destOrd="0" presId="urn:microsoft.com/office/officeart/2008/layout/HalfCircleOrganizationChart"/>
    <dgm:cxn modelId="{7FD7F76E-33FF-461D-AF79-6CF6EE4DF14E}" type="presParOf" srcId="{7ACBE044-BA2C-4E35-9A9E-F30CD90187A8}" destId="{AFEC20BD-8335-492D-9CEC-0DDFB71D873F}" srcOrd="2" destOrd="0" presId="urn:microsoft.com/office/officeart/2008/layout/HalfCircleOrganizationChart"/>
    <dgm:cxn modelId="{0BF7BC45-FD52-491B-9B3D-3BD31005EF60}" type="presParOf" srcId="{7ACBE044-BA2C-4E35-9A9E-F30CD90187A8}" destId="{51561646-78A5-4699-96BC-54FFE6E63558}" srcOrd="3" destOrd="0" presId="urn:microsoft.com/office/officeart/2008/layout/HalfCircleOrganizationChart"/>
    <dgm:cxn modelId="{B61ACD8A-6154-4B50-B731-93DD48A7AC5B}" type="presParOf" srcId="{8D682659-9CDF-4436-B2B6-77DE9F7728DB}" destId="{48DB5E09-97D6-48E6-9457-53228F07C23D}" srcOrd="1" destOrd="0" presId="urn:microsoft.com/office/officeart/2008/layout/HalfCircleOrganizationChart"/>
    <dgm:cxn modelId="{85C8F4D0-7E34-4937-B37C-DC4CAB4E1276}" type="presParOf" srcId="{8D682659-9CDF-4436-B2B6-77DE9F7728DB}" destId="{ED5A0D80-92B9-4D15-988E-B79278F2B70A}" srcOrd="2" destOrd="0" presId="urn:microsoft.com/office/officeart/2008/layout/HalfCircleOrganizationChart"/>
    <dgm:cxn modelId="{CEF47D27-66B2-43CC-B0E1-6C6F5F287E30}" type="presParOf" srcId="{631823EB-1FAC-45D8-A655-24A531620006}" destId="{39097949-9EE8-44A3-8CA1-BEE2F07152E7}" srcOrd="2" destOrd="0" presId="urn:microsoft.com/office/officeart/2008/layout/HalfCircleOrganizationChart"/>
    <dgm:cxn modelId="{7CE5B34C-9C33-4C4C-9A77-3CBFE61BC7B9}" type="presParOf" srcId="{631823EB-1FAC-45D8-A655-24A531620006}" destId="{37C58C2B-CE36-49C4-A743-DAD5A66A2A24}" srcOrd="3" destOrd="0" presId="urn:microsoft.com/office/officeart/2008/layout/HalfCircleOrganizationChart"/>
    <dgm:cxn modelId="{F2D29C78-3D7E-4F84-841A-2D0E9CB8E619}" type="presParOf" srcId="{37C58C2B-CE36-49C4-A743-DAD5A66A2A24}" destId="{BC944797-DA1B-4909-B02B-5A191AD6C580}" srcOrd="0" destOrd="0" presId="urn:microsoft.com/office/officeart/2008/layout/HalfCircleOrganizationChart"/>
    <dgm:cxn modelId="{A4F5027A-86F2-47FB-BBF4-951025A1E673}" type="presParOf" srcId="{BC944797-DA1B-4909-B02B-5A191AD6C580}" destId="{51A37F58-71B9-4DF0-BC95-A7B6FA1C6140}" srcOrd="0" destOrd="0" presId="urn:microsoft.com/office/officeart/2008/layout/HalfCircleOrganizationChart"/>
    <dgm:cxn modelId="{304D8EEE-E2FB-45A3-980F-F3A043B9D29A}" type="presParOf" srcId="{BC944797-DA1B-4909-B02B-5A191AD6C580}" destId="{24C77155-FF37-4A57-BB82-3E85933AE206}" srcOrd="1" destOrd="0" presId="urn:microsoft.com/office/officeart/2008/layout/HalfCircleOrganizationChart"/>
    <dgm:cxn modelId="{26A2D874-60B9-4F6C-BD1C-2013C55A79C5}" type="presParOf" srcId="{BC944797-DA1B-4909-B02B-5A191AD6C580}" destId="{03B660B3-2584-4E16-813E-04A332E92E85}" srcOrd="2" destOrd="0" presId="urn:microsoft.com/office/officeart/2008/layout/HalfCircleOrganizationChart"/>
    <dgm:cxn modelId="{F0DAF0AF-2219-4048-8C1C-43E60C796081}" type="presParOf" srcId="{BC944797-DA1B-4909-B02B-5A191AD6C580}" destId="{BF715B39-24BA-4A69-8B53-2C0C12113856}" srcOrd="3" destOrd="0" presId="urn:microsoft.com/office/officeart/2008/layout/HalfCircleOrganizationChart"/>
    <dgm:cxn modelId="{B71F0676-6794-4DD4-994A-1FAA07776B11}" type="presParOf" srcId="{37C58C2B-CE36-49C4-A743-DAD5A66A2A24}" destId="{84432EAC-5ACD-4550-A02B-FB661AC21FF5}" srcOrd="1" destOrd="0" presId="urn:microsoft.com/office/officeart/2008/layout/HalfCircleOrganizationChart"/>
    <dgm:cxn modelId="{52966806-1269-457D-9D4A-B11394E08F15}" type="presParOf" srcId="{37C58C2B-CE36-49C4-A743-DAD5A66A2A24}" destId="{24E8ACCB-5AE4-4918-AA3C-615BE041A1FC}" srcOrd="2" destOrd="0" presId="urn:microsoft.com/office/officeart/2008/layout/HalfCircleOrganizationChart"/>
    <dgm:cxn modelId="{0A4D09B7-97DB-43BD-97C2-52ADBECAA961}" type="presParOf" srcId="{631823EB-1FAC-45D8-A655-24A531620006}" destId="{C0C8B76D-FD8B-4A4A-8FA7-4B803E641496}" srcOrd="4" destOrd="0" presId="urn:microsoft.com/office/officeart/2008/layout/HalfCircleOrganizationChart"/>
    <dgm:cxn modelId="{5CCF2BAB-C0EA-46D2-83F4-15E3430AAB34}" type="presParOf" srcId="{631823EB-1FAC-45D8-A655-24A531620006}" destId="{C52481A7-4E5D-41FC-8D12-CC86BDAF4AE6}" srcOrd="5" destOrd="0" presId="urn:microsoft.com/office/officeart/2008/layout/HalfCircleOrganizationChart"/>
    <dgm:cxn modelId="{EF0BCA1D-BBE1-415D-B98D-C6D120AC3931}" type="presParOf" srcId="{C52481A7-4E5D-41FC-8D12-CC86BDAF4AE6}" destId="{58D1685F-BCF9-4874-843A-EAE8D992FA90}" srcOrd="0" destOrd="0" presId="urn:microsoft.com/office/officeart/2008/layout/HalfCircleOrganizationChart"/>
    <dgm:cxn modelId="{F6559986-ECAD-4F57-9FA6-0FBD1BC97789}" type="presParOf" srcId="{58D1685F-BCF9-4874-843A-EAE8D992FA90}" destId="{300E8DB4-0932-4933-87CE-F6B96B1114F5}" srcOrd="0" destOrd="0" presId="urn:microsoft.com/office/officeart/2008/layout/HalfCircleOrganizationChart"/>
    <dgm:cxn modelId="{CF0D2E20-D387-4984-B24E-A871DC7F3075}" type="presParOf" srcId="{58D1685F-BCF9-4874-843A-EAE8D992FA90}" destId="{E53CA7DF-CDD4-4C48-856B-826651082684}" srcOrd="1" destOrd="0" presId="urn:microsoft.com/office/officeart/2008/layout/HalfCircleOrganizationChart"/>
    <dgm:cxn modelId="{3662183C-414D-4B07-9FC9-FB2FA7C7F696}" type="presParOf" srcId="{58D1685F-BCF9-4874-843A-EAE8D992FA90}" destId="{A102EEBF-98E5-406A-A75B-AEDF8B5D5CFB}" srcOrd="2" destOrd="0" presId="urn:microsoft.com/office/officeart/2008/layout/HalfCircleOrganizationChart"/>
    <dgm:cxn modelId="{82447056-0CD6-4DDC-B51F-47F000943726}" type="presParOf" srcId="{58D1685F-BCF9-4874-843A-EAE8D992FA90}" destId="{D738BCCE-4975-49CE-AF69-3FC0B84E392A}" srcOrd="3" destOrd="0" presId="urn:microsoft.com/office/officeart/2008/layout/HalfCircleOrganizationChart"/>
    <dgm:cxn modelId="{FDAC6A4A-8458-4F8E-9E8F-082D2007281B}" type="presParOf" srcId="{C52481A7-4E5D-41FC-8D12-CC86BDAF4AE6}" destId="{4E24CCC4-932A-455E-B2DA-FE9F047237CE}" srcOrd="1" destOrd="0" presId="urn:microsoft.com/office/officeart/2008/layout/HalfCircleOrganizationChart"/>
    <dgm:cxn modelId="{39504F01-5D92-483C-BD8B-10E473A87893}" type="presParOf" srcId="{C52481A7-4E5D-41FC-8D12-CC86BDAF4AE6}" destId="{C2B9A391-B347-4A51-90AE-0130D696E132}" srcOrd="2" destOrd="0" presId="urn:microsoft.com/office/officeart/2008/layout/HalfCircleOrganizationChart"/>
    <dgm:cxn modelId="{8EB2CD00-06D8-42CF-AEC5-ADA9A4C1137C}" type="presParOf" srcId="{631823EB-1FAC-45D8-A655-24A531620006}" destId="{C57BF29E-ABAE-47D6-8176-AF2CE0753902}" srcOrd="6" destOrd="0" presId="urn:microsoft.com/office/officeart/2008/layout/HalfCircleOrganizationChart"/>
    <dgm:cxn modelId="{7FA76BD4-81BC-40FB-BD06-8928C01A5EE9}" type="presParOf" srcId="{631823EB-1FAC-45D8-A655-24A531620006}" destId="{F18458EE-5534-42B7-81CB-C62BF75B37AD}" srcOrd="7" destOrd="0" presId="urn:microsoft.com/office/officeart/2008/layout/HalfCircleOrganizationChart"/>
    <dgm:cxn modelId="{125FAC2F-CA23-4F2A-8F36-5B8E675D5FE8}" type="presParOf" srcId="{F18458EE-5534-42B7-81CB-C62BF75B37AD}" destId="{170AE92C-29E2-4F36-BE9F-548291F5DAF7}" srcOrd="0" destOrd="0" presId="urn:microsoft.com/office/officeart/2008/layout/HalfCircleOrganizationChart"/>
    <dgm:cxn modelId="{A6454C22-DEE3-4C36-87B6-47E22FA4DEE1}" type="presParOf" srcId="{170AE92C-29E2-4F36-BE9F-548291F5DAF7}" destId="{C3AC5D28-CFD8-44DD-9E7E-63185B7DFE67}" srcOrd="0" destOrd="0" presId="urn:microsoft.com/office/officeart/2008/layout/HalfCircleOrganizationChart"/>
    <dgm:cxn modelId="{68BB1786-A4D6-4BE6-8222-BDE4769A4FDC}" type="presParOf" srcId="{170AE92C-29E2-4F36-BE9F-548291F5DAF7}" destId="{67326675-F65D-4823-8EA5-9D4153BFFB38}" srcOrd="1" destOrd="0" presId="urn:microsoft.com/office/officeart/2008/layout/HalfCircleOrganizationChart"/>
    <dgm:cxn modelId="{3DDBD367-23B7-4D95-A5E6-CA4801CD482B}" type="presParOf" srcId="{170AE92C-29E2-4F36-BE9F-548291F5DAF7}" destId="{7E317A53-4E23-4C03-A378-E6FB9DF3713B}" srcOrd="2" destOrd="0" presId="urn:microsoft.com/office/officeart/2008/layout/HalfCircleOrganizationChart"/>
    <dgm:cxn modelId="{DB6DBAFA-57D8-47C8-A334-8EE5173F47D3}" type="presParOf" srcId="{170AE92C-29E2-4F36-BE9F-548291F5DAF7}" destId="{8139FA9D-6A35-4F3F-AB3A-7ECC91E3892E}" srcOrd="3" destOrd="0" presId="urn:microsoft.com/office/officeart/2008/layout/HalfCircleOrganizationChart"/>
    <dgm:cxn modelId="{1B8ECB79-3E77-48BE-8634-94AE6EB1F819}" type="presParOf" srcId="{F18458EE-5534-42B7-81CB-C62BF75B37AD}" destId="{CEF48801-FE46-4B63-940B-07D55DDA801F}" srcOrd="1" destOrd="0" presId="urn:microsoft.com/office/officeart/2008/layout/HalfCircleOrganizationChart"/>
    <dgm:cxn modelId="{AC63F416-F84D-42D2-8AC9-699FA7ACFCCF}" type="presParOf" srcId="{F18458EE-5534-42B7-81CB-C62BF75B37AD}" destId="{D18F8B81-E766-4AE0-9001-8E19AD587417}" srcOrd="2" destOrd="0" presId="urn:microsoft.com/office/officeart/2008/layout/HalfCircleOrganizationChart"/>
    <dgm:cxn modelId="{C9C01F5B-85D5-4ED5-8DD8-19206F89E4C6}" type="presParOf" srcId="{D10D8EEE-61BC-4A8E-933A-8C5BBB44B2B6}" destId="{85F6EC22-7FFE-4C84-BDAD-34C86D5E2AAE}" srcOrd="2" destOrd="0" presId="urn:microsoft.com/office/officeart/2008/layout/HalfCircleOrganizationChart"/>
    <dgm:cxn modelId="{675DFC82-2E59-4E58-9823-30C679C389D6}" type="presParOf" srcId="{85F6EC22-7FFE-4C84-BDAD-34C86D5E2AAE}" destId="{301D57C6-5FCD-4B80-8EAB-F3F3D57196E5}" srcOrd="0" destOrd="0" presId="urn:microsoft.com/office/officeart/2008/layout/HalfCircleOrganizationChart"/>
    <dgm:cxn modelId="{D5629E2C-F992-4B97-970D-AC1087E490F7}" type="presParOf" srcId="{85F6EC22-7FFE-4C84-BDAD-34C86D5E2AAE}" destId="{E7774F9D-4A98-4FD9-91AE-89153CC6515E}" srcOrd="1" destOrd="0" presId="urn:microsoft.com/office/officeart/2008/layout/HalfCircleOrganizationChart"/>
    <dgm:cxn modelId="{FE826125-5D29-4BBE-9C01-8995AF052740}" type="presParOf" srcId="{E7774F9D-4A98-4FD9-91AE-89153CC6515E}" destId="{382E35A5-307F-4D23-B433-C20C45E6AE01}" srcOrd="0" destOrd="0" presId="urn:microsoft.com/office/officeart/2008/layout/HalfCircleOrganizationChart"/>
    <dgm:cxn modelId="{6AD2A385-0880-40ED-A72C-2FC1A240A22C}" type="presParOf" srcId="{382E35A5-307F-4D23-B433-C20C45E6AE01}" destId="{9F0E47B2-16FA-4065-92B8-10FE5A915205}" srcOrd="0" destOrd="0" presId="urn:microsoft.com/office/officeart/2008/layout/HalfCircleOrganizationChart"/>
    <dgm:cxn modelId="{E108CBC3-D8C6-48DB-8223-4D288C866C46}" type="presParOf" srcId="{382E35A5-307F-4D23-B433-C20C45E6AE01}" destId="{76D8B51F-77B9-4EF1-A508-94B227775750}" srcOrd="1" destOrd="0" presId="urn:microsoft.com/office/officeart/2008/layout/HalfCircleOrganizationChart"/>
    <dgm:cxn modelId="{AC9F2F7A-FA20-4A8E-814C-99223DC6BF1E}" type="presParOf" srcId="{382E35A5-307F-4D23-B433-C20C45E6AE01}" destId="{F8208F86-BC0B-4FD8-9F83-F83602709367}" srcOrd="2" destOrd="0" presId="urn:microsoft.com/office/officeart/2008/layout/HalfCircleOrganizationChart"/>
    <dgm:cxn modelId="{1CCFC916-0D4E-4272-8F22-DE9E7A305ABB}" type="presParOf" srcId="{382E35A5-307F-4D23-B433-C20C45E6AE01}" destId="{50274056-714A-4D00-AE9F-C0493DC6F642}" srcOrd="3" destOrd="0" presId="urn:microsoft.com/office/officeart/2008/layout/HalfCircleOrganizationChart"/>
    <dgm:cxn modelId="{7D23941C-4767-463B-9CB6-57AFE103C384}" type="presParOf" srcId="{E7774F9D-4A98-4FD9-91AE-89153CC6515E}" destId="{94B8258C-34AF-417A-94EF-D1E017CE4DC2}" srcOrd="1" destOrd="0" presId="urn:microsoft.com/office/officeart/2008/layout/HalfCircleOrganizationChart"/>
    <dgm:cxn modelId="{FF3C2A43-38FF-464B-A94E-25BDF60F095C}" type="presParOf" srcId="{E7774F9D-4A98-4FD9-91AE-89153CC6515E}" destId="{EED45C23-1088-4A99-8B5A-7C257C3AA05B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EA4A81C-ACEC-472C-BBCD-0A1D86F323E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37B00C-BF1E-4A40-84F9-30C2B47CF5C4}">
      <dgm:prSet phldrT="[Texto]"/>
      <dgm:spPr/>
      <dgm:t>
        <a:bodyPr/>
        <a:lstStyle/>
        <a:p>
          <a:r>
            <a:rPr lang="en-US" dirty="0" err="1"/>
            <a:t>Gráficas</a:t>
          </a:r>
          <a:endParaRPr lang="en-US" dirty="0"/>
        </a:p>
      </dgm:t>
    </dgm:pt>
    <dgm:pt modelId="{5BBC9EC6-99DD-4D28-9416-519DA24793FA}" type="parTrans" cxnId="{B28D2AD3-A791-4B5A-9B42-8FA3DB4A1801}">
      <dgm:prSet/>
      <dgm:spPr/>
      <dgm:t>
        <a:bodyPr/>
        <a:lstStyle/>
        <a:p>
          <a:endParaRPr lang="en-US"/>
        </a:p>
      </dgm:t>
    </dgm:pt>
    <dgm:pt modelId="{76A33DB4-A604-473B-9C86-D5B33308EA7E}" type="sibTrans" cxnId="{B28D2AD3-A791-4B5A-9B42-8FA3DB4A1801}">
      <dgm:prSet/>
      <dgm:spPr/>
      <dgm:t>
        <a:bodyPr/>
        <a:lstStyle/>
        <a:p>
          <a:endParaRPr lang="en-US"/>
        </a:p>
      </dgm:t>
    </dgm:pt>
    <dgm:pt modelId="{A3AEF467-B0D0-45C9-AB56-E58032E48C2C}">
      <dgm:prSet phldrT="[Texto]"/>
      <dgm:spPr/>
      <dgm:t>
        <a:bodyPr/>
        <a:lstStyle/>
        <a:p>
          <a:r>
            <a:rPr lang="en-US" dirty="0" err="1"/>
            <a:t>Medidas</a:t>
          </a:r>
          <a:r>
            <a:rPr lang="en-US" dirty="0"/>
            <a:t> de </a:t>
          </a:r>
          <a:r>
            <a:rPr lang="en-US" dirty="0" err="1"/>
            <a:t>dispersión</a:t>
          </a:r>
          <a:endParaRPr lang="en-US" dirty="0"/>
        </a:p>
      </dgm:t>
    </dgm:pt>
    <dgm:pt modelId="{CE4D231E-0690-45C1-B49E-CCCE72A721D2}" type="parTrans" cxnId="{6498CEFA-0065-4EFB-893E-859C737443BC}">
      <dgm:prSet/>
      <dgm:spPr/>
      <dgm:t>
        <a:bodyPr/>
        <a:lstStyle/>
        <a:p>
          <a:endParaRPr lang="en-US"/>
        </a:p>
      </dgm:t>
    </dgm:pt>
    <dgm:pt modelId="{9C034C12-F0F3-412C-AE60-42DC17DBD118}" type="sibTrans" cxnId="{6498CEFA-0065-4EFB-893E-859C737443BC}">
      <dgm:prSet/>
      <dgm:spPr/>
      <dgm:t>
        <a:bodyPr/>
        <a:lstStyle/>
        <a:p>
          <a:endParaRPr lang="en-US"/>
        </a:p>
      </dgm:t>
    </dgm:pt>
    <dgm:pt modelId="{89F0A98F-F4ED-4944-B55E-E61DC9E3735E}">
      <dgm:prSet phldrT="[Texto]"/>
      <dgm:spPr/>
      <dgm:t>
        <a:bodyPr/>
        <a:lstStyle/>
        <a:p>
          <a:r>
            <a:rPr lang="en-US" dirty="0" err="1"/>
            <a:t>Medidas</a:t>
          </a:r>
          <a:r>
            <a:rPr lang="en-US" dirty="0"/>
            <a:t> de </a:t>
          </a:r>
          <a:r>
            <a:rPr lang="en-US" dirty="0" err="1"/>
            <a:t>tendencia</a:t>
          </a:r>
          <a:r>
            <a:rPr lang="en-US" dirty="0"/>
            <a:t> central</a:t>
          </a:r>
        </a:p>
      </dgm:t>
    </dgm:pt>
    <dgm:pt modelId="{C6478920-A208-4EC6-8F73-DEFDC231A9B4}" type="parTrans" cxnId="{000B450C-E6E4-4F55-9C2C-3C963856BF53}">
      <dgm:prSet/>
      <dgm:spPr/>
      <dgm:t>
        <a:bodyPr/>
        <a:lstStyle/>
        <a:p>
          <a:endParaRPr lang="en-US"/>
        </a:p>
      </dgm:t>
    </dgm:pt>
    <dgm:pt modelId="{F2CDF263-7240-459D-9254-29E1EF5CC357}" type="sibTrans" cxnId="{000B450C-E6E4-4F55-9C2C-3C963856BF53}">
      <dgm:prSet/>
      <dgm:spPr/>
      <dgm:t>
        <a:bodyPr/>
        <a:lstStyle/>
        <a:p>
          <a:endParaRPr lang="en-US"/>
        </a:p>
      </dgm:t>
    </dgm:pt>
    <dgm:pt modelId="{7653D268-8B48-459A-B299-7F4FAA3F6335}">
      <dgm:prSet phldrT="[Texto]"/>
      <dgm:spPr/>
      <dgm:t>
        <a:bodyPr/>
        <a:lstStyle/>
        <a:p>
          <a:r>
            <a:rPr lang="en-US" dirty="0" err="1"/>
            <a:t>Medidas</a:t>
          </a:r>
          <a:r>
            <a:rPr lang="en-US" dirty="0"/>
            <a:t> de </a:t>
          </a:r>
          <a:r>
            <a:rPr lang="en-US" dirty="0" err="1"/>
            <a:t>asociación</a:t>
          </a:r>
          <a:endParaRPr lang="en-US" dirty="0"/>
        </a:p>
      </dgm:t>
    </dgm:pt>
    <dgm:pt modelId="{F8EF6BD7-2C32-42F1-918E-2878A28CFA6F}" type="parTrans" cxnId="{104389C2-B595-40E1-826B-6AF18BE5B0A7}">
      <dgm:prSet/>
      <dgm:spPr/>
      <dgm:t>
        <a:bodyPr/>
        <a:lstStyle/>
        <a:p>
          <a:endParaRPr lang="en-US"/>
        </a:p>
      </dgm:t>
    </dgm:pt>
    <dgm:pt modelId="{BDABEDC2-AAD3-4546-B66B-41F2E269DA9B}" type="sibTrans" cxnId="{104389C2-B595-40E1-826B-6AF18BE5B0A7}">
      <dgm:prSet/>
      <dgm:spPr/>
      <dgm:t>
        <a:bodyPr/>
        <a:lstStyle/>
        <a:p>
          <a:endParaRPr lang="en-US"/>
        </a:p>
      </dgm:t>
    </dgm:pt>
    <dgm:pt modelId="{CDEF2733-88E7-4FD1-B8E3-D58C3D985646}" type="pres">
      <dgm:prSet presAssocID="{6EA4A81C-ACEC-472C-BBCD-0A1D86F323ED}" presName="diagram" presStyleCnt="0">
        <dgm:presLayoutVars>
          <dgm:dir/>
          <dgm:resizeHandles val="exact"/>
        </dgm:presLayoutVars>
      </dgm:prSet>
      <dgm:spPr/>
    </dgm:pt>
    <dgm:pt modelId="{6190AB4B-CBC6-4AB4-875A-0B04392FB16C}" type="pres">
      <dgm:prSet presAssocID="{3B37B00C-BF1E-4A40-84F9-30C2B47CF5C4}" presName="node" presStyleLbl="node1" presStyleIdx="0" presStyleCnt="4">
        <dgm:presLayoutVars>
          <dgm:bulletEnabled val="1"/>
        </dgm:presLayoutVars>
      </dgm:prSet>
      <dgm:spPr/>
    </dgm:pt>
    <dgm:pt modelId="{BA4ECF25-066C-49E9-A05F-719CBA9E6F41}" type="pres">
      <dgm:prSet presAssocID="{76A33DB4-A604-473B-9C86-D5B33308EA7E}" presName="sibTrans" presStyleCnt="0"/>
      <dgm:spPr/>
    </dgm:pt>
    <dgm:pt modelId="{0C36EC0E-404E-41B3-9686-657C0681FA54}" type="pres">
      <dgm:prSet presAssocID="{A3AEF467-B0D0-45C9-AB56-E58032E48C2C}" presName="node" presStyleLbl="node1" presStyleIdx="1" presStyleCnt="4">
        <dgm:presLayoutVars>
          <dgm:bulletEnabled val="1"/>
        </dgm:presLayoutVars>
      </dgm:prSet>
      <dgm:spPr/>
    </dgm:pt>
    <dgm:pt modelId="{13A77195-BC79-4A37-8886-5648B7692C75}" type="pres">
      <dgm:prSet presAssocID="{9C034C12-F0F3-412C-AE60-42DC17DBD118}" presName="sibTrans" presStyleCnt="0"/>
      <dgm:spPr/>
    </dgm:pt>
    <dgm:pt modelId="{72D4B781-FC3C-42A0-A428-2C458DCDA987}" type="pres">
      <dgm:prSet presAssocID="{89F0A98F-F4ED-4944-B55E-E61DC9E3735E}" presName="node" presStyleLbl="node1" presStyleIdx="2" presStyleCnt="4">
        <dgm:presLayoutVars>
          <dgm:bulletEnabled val="1"/>
        </dgm:presLayoutVars>
      </dgm:prSet>
      <dgm:spPr/>
    </dgm:pt>
    <dgm:pt modelId="{27E81E1D-739B-48D6-A759-670397DB6842}" type="pres">
      <dgm:prSet presAssocID="{F2CDF263-7240-459D-9254-29E1EF5CC357}" presName="sibTrans" presStyleCnt="0"/>
      <dgm:spPr/>
    </dgm:pt>
    <dgm:pt modelId="{CA1EDE98-0E72-4AB2-AE4F-AE0B8D181D4E}" type="pres">
      <dgm:prSet presAssocID="{7653D268-8B48-459A-B299-7F4FAA3F6335}" presName="node" presStyleLbl="node1" presStyleIdx="3" presStyleCnt="4">
        <dgm:presLayoutVars>
          <dgm:bulletEnabled val="1"/>
        </dgm:presLayoutVars>
      </dgm:prSet>
      <dgm:spPr/>
    </dgm:pt>
  </dgm:ptLst>
  <dgm:cxnLst>
    <dgm:cxn modelId="{8FC7E109-5D1A-41B1-9358-DA9F0E3E2DFE}" type="presOf" srcId="{89F0A98F-F4ED-4944-B55E-E61DC9E3735E}" destId="{72D4B781-FC3C-42A0-A428-2C458DCDA987}" srcOrd="0" destOrd="0" presId="urn:microsoft.com/office/officeart/2005/8/layout/default"/>
    <dgm:cxn modelId="{000B450C-E6E4-4F55-9C2C-3C963856BF53}" srcId="{6EA4A81C-ACEC-472C-BBCD-0A1D86F323ED}" destId="{89F0A98F-F4ED-4944-B55E-E61DC9E3735E}" srcOrd="2" destOrd="0" parTransId="{C6478920-A208-4EC6-8F73-DEFDC231A9B4}" sibTransId="{F2CDF263-7240-459D-9254-29E1EF5CC357}"/>
    <dgm:cxn modelId="{DC4C9133-6A50-49C5-BDC7-D26746E1CF85}" type="presOf" srcId="{6EA4A81C-ACEC-472C-BBCD-0A1D86F323ED}" destId="{CDEF2733-88E7-4FD1-B8E3-D58C3D985646}" srcOrd="0" destOrd="0" presId="urn:microsoft.com/office/officeart/2005/8/layout/default"/>
    <dgm:cxn modelId="{165AE740-FC01-409A-8433-70191F4B76C3}" type="presOf" srcId="{A3AEF467-B0D0-45C9-AB56-E58032E48C2C}" destId="{0C36EC0E-404E-41B3-9686-657C0681FA54}" srcOrd="0" destOrd="0" presId="urn:microsoft.com/office/officeart/2005/8/layout/default"/>
    <dgm:cxn modelId="{E2A9F391-4DC3-4969-B038-E4F6B889D419}" type="presOf" srcId="{7653D268-8B48-459A-B299-7F4FAA3F6335}" destId="{CA1EDE98-0E72-4AB2-AE4F-AE0B8D181D4E}" srcOrd="0" destOrd="0" presId="urn:microsoft.com/office/officeart/2005/8/layout/default"/>
    <dgm:cxn modelId="{079C68A3-8AB7-4110-A7FC-79905A98D750}" type="presOf" srcId="{3B37B00C-BF1E-4A40-84F9-30C2B47CF5C4}" destId="{6190AB4B-CBC6-4AB4-875A-0B04392FB16C}" srcOrd="0" destOrd="0" presId="urn:microsoft.com/office/officeart/2005/8/layout/default"/>
    <dgm:cxn modelId="{104389C2-B595-40E1-826B-6AF18BE5B0A7}" srcId="{6EA4A81C-ACEC-472C-BBCD-0A1D86F323ED}" destId="{7653D268-8B48-459A-B299-7F4FAA3F6335}" srcOrd="3" destOrd="0" parTransId="{F8EF6BD7-2C32-42F1-918E-2878A28CFA6F}" sibTransId="{BDABEDC2-AAD3-4546-B66B-41F2E269DA9B}"/>
    <dgm:cxn modelId="{B28D2AD3-A791-4B5A-9B42-8FA3DB4A1801}" srcId="{6EA4A81C-ACEC-472C-BBCD-0A1D86F323ED}" destId="{3B37B00C-BF1E-4A40-84F9-30C2B47CF5C4}" srcOrd="0" destOrd="0" parTransId="{5BBC9EC6-99DD-4D28-9416-519DA24793FA}" sibTransId="{76A33DB4-A604-473B-9C86-D5B33308EA7E}"/>
    <dgm:cxn modelId="{6498CEFA-0065-4EFB-893E-859C737443BC}" srcId="{6EA4A81C-ACEC-472C-BBCD-0A1D86F323ED}" destId="{A3AEF467-B0D0-45C9-AB56-E58032E48C2C}" srcOrd="1" destOrd="0" parTransId="{CE4D231E-0690-45C1-B49E-CCCE72A721D2}" sibTransId="{9C034C12-F0F3-412C-AE60-42DC17DBD118}"/>
    <dgm:cxn modelId="{4F6F44C6-F8C8-4DCA-AB40-472F06E5D266}" type="presParOf" srcId="{CDEF2733-88E7-4FD1-B8E3-D58C3D985646}" destId="{6190AB4B-CBC6-4AB4-875A-0B04392FB16C}" srcOrd="0" destOrd="0" presId="urn:microsoft.com/office/officeart/2005/8/layout/default"/>
    <dgm:cxn modelId="{DC4ADC2B-C16A-4A54-B9FF-B95ED4E0D0EF}" type="presParOf" srcId="{CDEF2733-88E7-4FD1-B8E3-D58C3D985646}" destId="{BA4ECF25-066C-49E9-A05F-719CBA9E6F41}" srcOrd="1" destOrd="0" presId="urn:microsoft.com/office/officeart/2005/8/layout/default"/>
    <dgm:cxn modelId="{9A4AC20B-D308-4A77-B943-90E74F25DF42}" type="presParOf" srcId="{CDEF2733-88E7-4FD1-B8E3-D58C3D985646}" destId="{0C36EC0E-404E-41B3-9686-657C0681FA54}" srcOrd="2" destOrd="0" presId="urn:microsoft.com/office/officeart/2005/8/layout/default"/>
    <dgm:cxn modelId="{C2277E77-2E7F-4850-90F7-6A8FCA526762}" type="presParOf" srcId="{CDEF2733-88E7-4FD1-B8E3-D58C3D985646}" destId="{13A77195-BC79-4A37-8886-5648B7692C75}" srcOrd="3" destOrd="0" presId="urn:microsoft.com/office/officeart/2005/8/layout/default"/>
    <dgm:cxn modelId="{25536C16-B604-46F3-A029-FB5F1BAD3587}" type="presParOf" srcId="{CDEF2733-88E7-4FD1-B8E3-D58C3D985646}" destId="{72D4B781-FC3C-42A0-A428-2C458DCDA987}" srcOrd="4" destOrd="0" presId="urn:microsoft.com/office/officeart/2005/8/layout/default"/>
    <dgm:cxn modelId="{5E947129-A144-4005-AAB1-2CBB1DE79C20}" type="presParOf" srcId="{CDEF2733-88E7-4FD1-B8E3-D58C3D985646}" destId="{27E81E1D-739B-48D6-A759-670397DB6842}" srcOrd="5" destOrd="0" presId="urn:microsoft.com/office/officeart/2005/8/layout/default"/>
    <dgm:cxn modelId="{9C22BC5A-85C2-42BE-A9A0-EF578B1D2012}" type="presParOf" srcId="{CDEF2733-88E7-4FD1-B8E3-D58C3D985646}" destId="{CA1EDE98-0E72-4AB2-AE4F-AE0B8D181D4E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E5E07-D98A-4121-AC45-16F3D6C8FC22}">
      <dsp:nvSpPr>
        <dsp:cNvPr id="0" name=""/>
        <dsp:cNvSpPr/>
      </dsp:nvSpPr>
      <dsp:spPr>
        <a:xfrm>
          <a:off x="0" y="26633"/>
          <a:ext cx="6245265" cy="13127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Norma Oficial Mexicana NOM-036-SEMARNAT-1993</a:t>
          </a:r>
          <a:endParaRPr lang="en-US" sz="3300" kern="1200" dirty="0"/>
        </a:p>
      </dsp:txBody>
      <dsp:txXfrm>
        <a:off x="64083" y="90716"/>
        <a:ext cx="6117099" cy="1184574"/>
      </dsp:txXfrm>
    </dsp:sp>
    <dsp:sp modelId="{63754A72-160D-47EA-82A0-956EF7F0D6A5}">
      <dsp:nvSpPr>
        <dsp:cNvPr id="0" name=""/>
        <dsp:cNvSpPr/>
      </dsp:nvSpPr>
      <dsp:spPr>
        <a:xfrm>
          <a:off x="0" y="1434413"/>
          <a:ext cx="6245265" cy="13127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Norma Oficial Mexicana NOM-156-SEMARNAT-2012</a:t>
          </a:r>
          <a:endParaRPr lang="es-MX" sz="33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4083" y="1498496"/>
        <a:ext cx="6117099" cy="1184574"/>
      </dsp:txXfrm>
    </dsp:sp>
    <dsp:sp modelId="{33C6073B-8956-484F-8A4C-2E0B3B9597CE}">
      <dsp:nvSpPr>
        <dsp:cNvPr id="0" name=""/>
        <dsp:cNvSpPr/>
      </dsp:nvSpPr>
      <dsp:spPr>
        <a:xfrm>
          <a:off x="0" y="2842193"/>
          <a:ext cx="6245265" cy="13127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Norma Oficial Mexicana NOM-172-SEMARNAT-2019</a:t>
          </a:r>
          <a:endParaRPr lang="es-MX" sz="3300" kern="1200" dirty="0"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4083" y="2906276"/>
        <a:ext cx="6117099" cy="1184574"/>
      </dsp:txXfrm>
    </dsp:sp>
    <dsp:sp modelId="{EDB3CA47-B796-4940-9DAF-F0795CEF74EF}">
      <dsp:nvSpPr>
        <dsp:cNvPr id="0" name=""/>
        <dsp:cNvSpPr/>
      </dsp:nvSpPr>
      <dsp:spPr>
        <a:xfrm>
          <a:off x="0" y="4249973"/>
          <a:ext cx="6245265" cy="13127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300" kern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Norma Oficial Mexicana NOM-020-SSA1-2021</a:t>
          </a:r>
          <a:endParaRPr lang="en-US" sz="3300" kern="1200" dirty="0"/>
        </a:p>
      </dsp:txBody>
      <dsp:txXfrm>
        <a:off x="64083" y="4314056"/>
        <a:ext cx="6117099" cy="1184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D57C6-5FCD-4B80-8EAB-F3F3D57196E5}">
      <dsp:nvSpPr>
        <dsp:cNvPr id="0" name=""/>
        <dsp:cNvSpPr/>
      </dsp:nvSpPr>
      <dsp:spPr>
        <a:xfrm>
          <a:off x="3535199" y="1607536"/>
          <a:ext cx="771188" cy="557485"/>
        </a:xfrm>
        <a:custGeom>
          <a:avLst/>
          <a:gdLst/>
          <a:ahLst/>
          <a:cxnLst/>
          <a:rect l="0" t="0" r="0" b="0"/>
          <a:pathLst>
            <a:path>
              <a:moveTo>
                <a:pt x="771188" y="0"/>
              </a:moveTo>
              <a:lnTo>
                <a:pt x="771188" y="557485"/>
              </a:lnTo>
              <a:lnTo>
                <a:pt x="0" y="55748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7BF29E-ABAE-47D6-8176-AF2CE0753902}">
      <dsp:nvSpPr>
        <dsp:cNvPr id="0" name=""/>
        <dsp:cNvSpPr/>
      </dsp:nvSpPr>
      <dsp:spPr>
        <a:xfrm>
          <a:off x="4306388" y="1607536"/>
          <a:ext cx="3372790" cy="1709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4503"/>
              </a:lnTo>
              <a:lnTo>
                <a:pt x="3372790" y="1514503"/>
              </a:lnTo>
              <a:lnTo>
                <a:pt x="3372790" y="17096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C8B76D-FD8B-4A4A-8FA7-4B803E641496}">
      <dsp:nvSpPr>
        <dsp:cNvPr id="0" name=""/>
        <dsp:cNvSpPr/>
      </dsp:nvSpPr>
      <dsp:spPr>
        <a:xfrm>
          <a:off x="4306388" y="1607536"/>
          <a:ext cx="1124263" cy="1709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4503"/>
              </a:lnTo>
              <a:lnTo>
                <a:pt x="1124263" y="1514503"/>
              </a:lnTo>
              <a:lnTo>
                <a:pt x="1124263" y="17096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097949-9EE8-44A3-8CA1-BEE2F07152E7}">
      <dsp:nvSpPr>
        <dsp:cNvPr id="0" name=""/>
        <dsp:cNvSpPr/>
      </dsp:nvSpPr>
      <dsp:spPr>
        <a:xfrm>
          <a:off x="3182125" y="1607536"/>
          <a:ext cx="1124263" cy="1709623"/>
        </a:xfrm>
        <a:custGeom>
          <a:avLst/>
          <a:gdLst/>
          <a:ahLst/>
          <a:cxnLst/>
          <a:rect l="0" t="0" r="0" b="0"/>
          <a:pathLst>
            <a:path>
              <a:moveTo>
                <a:pt x="1124263" y="0"/>
              </a:moveTo>
              <a:lnTo>
                <a:pt x="1124263" y="1514503"/>
              </a:lnTo>
              <a:lnTo>
                <a:pt x="0" y="1514503"/>
              </a:lnTo>
              <a:lnTo>
                <a:pt x="0" y="17096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A35ED2-DE29-422E-90F2-47514DDD2B09}">
      <dsp:nvSpPr>
        <dsp:cNvPr id="0" name=""/>
        <dsp:cNvSpPr/>
      </dsp:nvSpPr>
      <dsp:spPr>
        <a:xfrm>
          <a:off x="933598" y="1607536"/>
          <a:ext cx="3372790" cy="1709623"/>
        </a:xfrm>
        <a:custGeom>
          <a:avLst/>
          <a:gdLst/>
          <a:ahLst/>
          <a:cxnLst/>
          <a:rect l="0" t="0" r="0" b="0"/>
          <a:pathLst>
            <a:path>
              <a:moveTo>
                <a:pt x="3372790" y="0"/>
              </a:moveTo>
              <a:lnTo>
                <a:pt x="3372790" y="1514503"/>
              </a:lnTo>
              <a:lnTo>
                <a:pt x="0" y="1514503"/>
              </a:lnTo>
              <a:lnTo>
                <a:pt x="0" y="17096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A459B-AFC1-43AA-B542-AE2AB9989575}">
      <dsp:nvSpPr>
        <dsp:cNvPr id="0" name=""/>
        <dsp:cNvSpPr/>
      </dsp:nvSpPr>
      <dsp:spPr>
        <a:xfrm>
          <a:off x="3841816" y="678393"/>
          <a:ext cx="929143" cy="92914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ED8A9F-4DAD-4698-BC87-CD3D4505B06A}">
      <dsp:nvSpPr>
        <dsp:cNvPr id="0" name=""/>
        <dsp:cNvSpPr/>
      </dsp:nvSpPr>
      <dsp:spPr>
        <a:xfrm>
          <a:off x="3841816" y="678393"/>
          <a:ext cx="929143" cy="92914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6595B4-0114-49DA-8049-D65FAF2698B1}">
      <dsp:nvSpPr>
        <dsp:cNvPr id="0" name=""/>
        <dsp:cNvSpPr/>
      </dsp:nvSpPr>
      <dsp:spPr>
        <a:xfrm>
          <a:off x="3377245" y="845639"/>
          <a:ext cx="1858286" cy="59465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UACJ (CECATEV) </a:t>
          </a:r>
        </a:p>
      </dsp:txBody>
      <dsp:txXfrm>
        <a:off x="3377245" y="845639"/>
        <a:ext cx="1858286" cy="594651"/>
      </dsp:txXfrm>
    </dsp:sp>
    <dsp:sp modelId="{AAD785FC-25D1-46DC-B032-D10A87FE0885}">
      <dsp:nvSpPr>
        <dsp:cNvPr id="0" name=""/>
        <dsp:cNvSpPr/>
      </dsp:nvSpPr>
      <dsp:spPr>
        <a:xfrm>
          <a:off x="469026" y="3317160"/>
          <a:ext cx="929143" cy="92914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EC20BD-8335-492D-9CEC-0DDFB71D873F}">
      <dsp:nvSpPr>
        <dsp:cNvPr id="0" name=""/>
        <dsp:cNvSpPr/>
      </dsp:nvSpPr>
      <dsp:spPr>
        <a:xfrm>
          <a:off x="469026" y="3317160"/>
          <a:ext cx="929143" cy="92914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24A444A-D1A9-4DED-8A66-D3E52B17BD02}">
      <dsp:nvSpPr>
        <dsp:cNvPr id="0" name=""/>
        <dsp:cNvSpPr/>
      </dsp:nvSpPr>
      <dsp:spPr>
        <a:xfrm>
          <a:off x="4455" y="3484406"/>
          <a:ext cx="1858286" cy="59465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Operador en sitio</a:t>
          </a:r>
        </a:p>
      </dsp:txBody>
      <dsp:txXfrm>
        <a:off x="4455" y="3484406"/>
        <a:ext cx="1858286" cy="594651"/>
      </dsp:txXfrm>
    </dsp:sp>
    <dsp:sp modelId="{24C77155-FF37-4A57-BB82-3E85933AE206}">
      <dsp:nvSpPr>
        <dsp:cNvPr id="0" name=""/>
        <dsp:cNvSpPr/>
      </dsp:nvSpPr>
      <dsp:spPr>
        <a:xfrm>
          <a:off x="2717553" y="3317160"/>
          <a:ext cx="929143" cy="92914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B660B3-2584-4E16-813E-04A332E92E85}">
      <dsp:nvSpPr>
        <dsp:cNvPr id="0" name=""/>
        <dsp:cNvSpPr/>
      </dsp:nvSpPr>
      <dsp:spPr>
        <a:xfrm>
          <a:off x="2717553" y="3317160"/>
          <a:ext cx="929143" cy="92914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37F58-71B9-4DF0-BC95-A7B6FA1C6140}">
      <dsp:nvSpPr>
        <dsp:cNvPr id="0" name=""/>
        <dsp:cNvSpPr/>
      </dsp:nvSpPr>
      <dsp:spPr>
        <a:xfrm>
          <a:off x="2252981" y="3484406"/>
          <a:ext cx="1858286" cy="59465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Revisor Nivel 1</a:t>
          </a:r>
        </a:p>
      </dsp:txBody>
      <dsp:txXfrm>
        <a:off x="2252981" y="3484406"/>
        <a:ext cx="1858286" cy="594651"/>
      </dsp:txXfrm>
    </dsp:sp>
    <dsp:sp modelId="{E53CA7DF-CDD4-4C48-856B-826651082684}">
      <dsp:nvSpPr>
        <dsp:cNvPr id="0" name=""/>
        <dsp:cNvSpPr/>
      </dsp:nvSpPr>
      <dsp:spPr>
        <a:xfrm>
          <a:off x="4966080" y="3317160"/>
          <a:ext cx="929143" cy="92914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02EEBF-98E5-406A-A75B-AEDF8B5D5CFB}">
      <dsp:nvSpPr>
        <dsp:cNvPr id="0" name=""/>
        <dsp:cNvSpPr/>
      </dsp:nvSpPr>
      <dsp:spPr>
        <a:xfrm>
          <a:off x="4966080" y="3317160"/>
          <a:ext cx="929143" cy="92914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0E8DB4-0932-4933-87CE-F6B96B1114F5}">
      <dsp:nvSpPr>
        <dsp:cNvPr id="0" name=""/>
        <dsp:cNvSpPr/>
      </dsp:nvSpPr>
      <dsp:spPr>
        <a:xfrm>
          <a:off x="4501508" y="3484406"/>
          <a:ext cx="1858286" cy="59465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Revisor Nivel 2</a:t>
          </a:r>
        </a:p>
      </dsp:txBody>
      <dsp:txXfrm>
        <a:off x="4501508" y="3484406"/>
        <a:ext cx="1858286" cy="594651"/>
      </dsp:txXfrm>
    </dsp:sp>
    <dsp:sp modelId="{67326675-F65D-4823-8EA5-9D4153BFFB38}">
      <dsp:nvSpPr>
        <dsp:cNvPr id="0" name=""/>
        <dsp:cNvSpPr/>
      </dsp:nvSpPr>
      <dsp:spPr>
        <a:xfrm>
          <a:off x="7214606" y="3317160"/>
          <a:ext cx="929143" cy="92914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17A53-4E23-4C03-A378-E6FB9DF3713B}">
      <dsp:nvSpPr>
        <dsp:cNvPr id="0" name=""/>
        <dsp:cNvSpPr/>
      </dsp:nvSpPr>
      <dsp:spPr>
        <a:xfrm>
          <a:off x="7214606" y="3317160"/>
          <a:ext cx="929143" cy="92914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AC5D28-CFD8-44DD-9E7E-63185B7DFE67}">
      <dsp:nvSpPr>
        <dsp:cNvPr id="0" name=""/>
        <dsp:cNvSpPr/>
      </dsp:nvSpPr>
      <dsp:spPr>
        <a:xfrm>
          <a:off x="6750035" y="3484406"/>
          <a:ext cx="1858286" cy="59465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Área de Sistemas</a:t>
          </a:r>
        </a:p>
      </dsp:txBody>
      <dsp:txXfrm>
        <a:off x="6750035" y="3484406"/>
        <a:ext cx="1858286" cy="594651"/>
      </dsp:txXfrm>
    </dsp:sp>
    <dsp:sp modelId="{76D8B51F-77B9-4EF1-A508-94B227775750}">
      <dsp:nvSpPr>
        <dsp:cNvPr id="0" name=""/>
        <dsp:cNvSpPr/>
      </dsp:nvSpPr>
      <dsp:spPr>
        <a:xfrm>
          <a:off x="2717553" y="1997776"/>
          <a:ext cx="929143" cy="929143"/>
        </a:xfrm>
        <a:prstGeom prst="arc">
          <a:avLst>
            <a:gd name="adj1" fmla="val 13200000"/>
            <a:gd name="adj2" fmla="val 192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208F86-BC0B-4FD8-9F83-F83602709367}">
      <dsp:nvSpPr>
        <dsp:cNvPr id="0" name=""/>
        <dsp:cNvSpPr/>
      </dsp:nvSpPr>
      <dsp:spPr>
        <a:xfrm>
          <a:off x="2717553" y="1997776"/>
          <a:ext cx="929143" cy="929143"/>
        </a:xfrm>
        <a:prstGeom prst="arc">
          <a:avLst>
            <a:gd name="adj1" fmla="val 2400000"/>
            <a:gd name="adj2" fmla="val 84000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F0E47B2-16FA-4065-92B8-10FE5A915205}">
      <dsp:nvSpPr>
        <dsp:cNvPr id="0" name=""/>
        <dsp:cNvSpPr/>
      </dsp:nvSpPr>
      <dsp:spPr>
        <a:xfrm>
          <a:off x="2252981" y="2165022"/>
          <a:ext cx="1858286" cy="59465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/>
            <a:t>CCC</a:t>
          </a:r>
        </a:p>
      </dsp:txBody>
      <dsp:txXfrm>
        <a:off x="2252981" y="2165022"/>
        <a:ext cx="1858286" cy="5946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90AB4B-CBC6-4AB4-875A-0B04392FB16C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Gráficas</a:t>
          </a:r>
          <a:endParaRPr lang="en-US" sz="4000" kern="1200" dirty="0"/>
        </a:p>
      </dsp:txBody>
      <dsp:txXfrm>
        <a:off x="1748064" y="2975"/>
        <a:ext cx="3342605" cy="2005563"/>
      </dsp:txXfrm>
    </dsp:sp>
    <dsp:sp modelId="{0C36EC0E-404E-41B3-9686-657C0681FA54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Medidas</a:t>
          </a:r>
          <a:r>
            <a:rPr lang="en-US" sz="4000" kern="1200" dirty="0"/>
            <a:t> de </a:t>
          </a:r>
          <a:r>
            <a:rPr lang="en-US" sz="4000" kern="1200" dirty="0" err="1"/>
            <a:t>dispersión</a:t>
          </a:r>
          <a:endParaRPr lang="en-US" sz="4000" kern="1200" dirty="0"/>
        </a:p>
      </dsp:txBody>
      <dsp:txXfrm>
        <a:off x="5424930" y="2975"/>
        <a:ext cx="3342605" cy="2005563"/>
      </dsp:txXfrm>
    </dsp:sp>
    <dsp:sp modelId="{72D4B781-FC3C-42A0-A428-2C458DCDA987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Medidas</a:t>
          </a:r>
          <a:r>
            <a:rPr lang="en-US" sz="4000" kern="1200" dirty="0"/>
            <a:t> de </a:t>
          </a:r>
          <a:r>
            <a:rPr lang="en-US" sz="4000" kern="1200" dirty="0" err="1"/>
            <a:t>tendencia</a:t>
          </a:r>
          <a:r>
            <a:rPr lang="en-US" sz="4000" kern="1200" dirty="0"/>
            <a:t> central</a:t>
          </a:r>
        </a:p>
      </dsp:txBody>
      <dsp:txXfrm>
        <a:off x="1748064" y="2342799"/>
        <a:ext cx="3342605" cy="2005563"/>
      </dsp:txXfrm>
    </dsp:sp>
    <dsp:sp modelId="{CA1EDE98-0E72-4AB2-AE4F-AE0B8D181D4E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/>
            <a:t>Medidas</a:t>
          </a:r>
          <a:r>
            <a:rPr lang="en-US" sz="4000" kern="1200" dirty="0"/>
            <a:t> de </a:t>
          </a:r>
          <a:r>
            <a:rPr lang="en-US" sz="4000" kern="1200" dirty="0" err="1"/>
            <a:t>asociación</a:t>
          </a:r>
          <a:endParaRPr lang="en-US" sz="4000" kern="1200" dirty="0"/>
        </a:p>
      </dsp:txBody>
      <dsp:txXfrm>
        <a:off x="5424930" y="2342799"/>
        <a:ext cx="3342605" cy="200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BD0EA8-0946-490A-B231-7B6B1031C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67D79E-D1E9-43F5-A648-D69B4CDDA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C26A5A-B6DF-4245-8FE1-8BCA61AC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C255C8-C05D-4BD8-937D-BD068689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651E76-6D0F-4882-85F0-29CFD7FE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55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1FAB6-9D76-498A-9E4B-B4AC02C65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5322958-4063-440F-A778-CE3A2DC4C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AAF972-4195-4B6E-89F9-59D47B8B5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5F7586-7035-4C32-A536-AC63B0F2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FA4130-4AAA-4324-83B4-40633E263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44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4F8F2A-DD63-4286-9DD8-92C6E2543D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A5D1BC-97B4-4BBB-A5B4-BE3B4072A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4277C80-6369-4A5E-851C-610A47E0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DDBDDE-1049-4151-9E53-A120E04AC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E9787E-2B25-4DB0-8E6F-E8151B4C8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76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702732-D0C3-4A30-9F13-9F7805A0F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6CA627-6307-47E2-BB3E-082EDD781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4B7508-6AD0-4A52-8983-FEE2A5D2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E48105-7530-42FF-8964-D0DE1AFC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6309F-F95C-4846-A937-6FAEE46C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78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04C153-9438-425F-86F6-FC219C807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CCE75E-5E46-497C-9DFD-DACDE0BB4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FF6AAA-C4F9-4231-A5CE-07916980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AFAFAB-ABF7-4CCC-B266-362629852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045F55-5670-48FC-A850-9E4F862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08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EFEE21-C877-4B69-84D0-04BC9D264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6DBE924-EB32-409E-A522-4DA5F9714A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DFF81B-ECB6-41DA-B975-9214AE796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542C05-5BA8-416D-AFEC-06F5129BE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488EA6-2FD9-4644-8EEC-9CF220CB0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B251DC-AA46-401D-AA04-1342E0E90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46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49E39-8261-45E2-9762-D33BB1B02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F1112F-DEF6-4D27-8843-9EB7AB834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ECD03FA-D845-4356-ACE9-0AD6DC03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0E802B-A6E5-45AC-B5BC-F83AAAAE7D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861F90-C856-4C9E-8FCC-23BCCB7D2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DF19376-02F5-48C5-A1B1-5DD7D9511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05D0332-EAA9-460D-94C6-D65C77D0E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EC99D9-8D75-466B-8A51-D87ED0129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8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A76FA0-FFE4-4DA1-AB69-7A9F4B59A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422E616-366F-4FE5-AD74-8715718D1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5D8ED66-83F6-4287-9ED7-9B501FF87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626111C-9432-4CF9-9C87-B0909BED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3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CA2FAE0-0F73-45FD-87BB-ACB096615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004A509-7382-47CF-A440-982FC31F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7360EEE-FF7A-4D81-AB11-0B24BF4C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27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188B5-83B0-4932-9CD1-AAB6048D6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DC53AD-E1B7-4D48-A57F-497AF7A1A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48FCF15-1F08-402E-8F4A-A41B1701A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601327-88B5-4D23-A7FC-CA881F493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FF56B-D7B3-4981-9E13-B40EE1DAA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4A293D-0C71-4343-81AB-6671A0A41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33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D30E18-20AD-499F-925C-0E9AE2D07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2722FBE-0BAD-40F4-8ADD-A76078E3A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DF1C43-562C-434F-9634-D8FA6DC78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437513-DBD8-412D-9C2B-5B0CCB5B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D49C32-21F9-4EAF-90C9-706DED692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5D5A49-E631-4F03-8F8A-F2FE4667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9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569158-15DB-4D5A-A9A2-194CB4AA1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9E2E32-3247-40B8-905E-0264D084C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05C1FF-4021-4BC3-914B-3892143230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49F9C-1EF4-4C25-BD22-CAE8AB547912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648C33-8C4D-4220-BD87-77A395F31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DAD3D4-596C-4EDF-85E0-F4A4A0C61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7315B-9CCA-4673-A710-644BA4B937D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mailto:fvazquez@uacj.mx" TargetMode="External"/><Relationship Id="rId7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pena@uacj.mx" TargetMode="External"/><Relationship Id="rId5" Type="http://schemas.openxmlformats.org/officeDocument/2006/relationships/hyperlink" Target="mailto:ftoquinto@uacj.mx" TargetMode="External"/><Relationship Id="rId4" Type="http://schemas.openxmlformats.org/officeDocument/2006/relationships/hyperlink" Target="mailto:Anette.valdes@uacj.m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Freeform: Shape 46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EE47FC8-B848-426D-8D76-5F400E4C7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389" y="2018057"/>
            <a:ext cx="6204969" cy="2486303"/>
          </a:xfrm>
          <a:noFill/>
        </p:spPr>
        <p:txBody>
          <a:bodyPr anchor="ctr">
            <a:normAutofit/>
          </a:bodyPr>
          <a:lstStyle/>
          <a:p>
            <a:br>
              <a:rPr lang="en-US" sz="2500" b="1" i="0" u="none" strike="noStrike" baseline="0" dirty="0">
                <a:solidFill>
                  <a:srgbClr val="080808"/>
                </a:solidFill>
                <a:latin typeface="Arial" panose="020B0604020202020204" pitchFamily="34" charset="0"/>
              </a:rPr>
            </a:br>
            <a:br>
              <a:rPr lang="en-US" sz="2500" b="1" i="0" u="none" strike="noStrike" baseline="0" dirty="0">
                <a:solidFill>
                  <a:srgbClr val="080808"/>
                </a:solidFill>
                <a:latin typeface="Arial" panose="020B0604020202020204" pitchFamily="34" charset="0"/>
              </a:rPr>
            </a:br>
            <a:r>
              <a:rPr lang="es-ES" sz="2500" b="1" i="0" u="none" strike="noStrike" baseline="0" dirty="0">
                <a:solidFill>
                  <a:srgbClr val="080808"/>
                </a:solidFill>
                <a:latin typeface="Arial" panose="020B0604020202020204" pitchFamily="34" charset="0"/>
              </a:rPr>
              <a:t> </a:t>
            </a:r>
            <a:r>
              <a:rPr lang="es-ES" sz="3100" b="1" i="0" u="none" strike="noStrike" baseline="0" dirty="0">
                <a:solidFill>
                  <a:srgbClr val="080808"/>
                </a:solidFill>
                <a:latin typeface="Arial" panose="020B0604020202020204" pitchFamily="34" charset="0"/>
              </a:rPr>
              <a:t>Avances en materia de CC/AC de la calidad en la red de monitoreo de Ciudad Juárez 	</a:t>
            </a:r>
            <a:br>
              <a:rPr lang="es-ES" sz="3100" b="1" i="0" u="none" strike="noStrike" baseline="0" dirty="0">
                <a:solidFill>
                  <a:srgbClr val="080808"/>
                </a:solidFill>
                <a:latin typeface="Arial" panose="020B0604020202020204" pitchFamily="34" charset="0"/>
              </a:rPr>
            </a:br>
            <a:endParaRPr lang="en-US" sz="2500" b="1" dirty="0">
              <a:solidFill>
                <a:srgbClr val="080808"/>
              </a:solidFill>
            </a:endParaRPr>
          </a:p>
        </p:txBody>
      </p:sp>
      <p:sp>
        <p:nvSpPr>
          <p:cNvPr id="59" name="Freeform: Shape 48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0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57134B0-0F3A-4098-B0BA-342D43A837DE}"/>
              </a:ext>
            </a:extLst>
          </p:cNvPr>
          <p:cNvSpPr txBox="1"/>
          <p:nvPr/>
        </p:nvSpPr>
        <p:spPr>
          <a:xfrm>
            <a:off x="3893252" y="4717044"/>
            <a:ext cx="4258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Ciudad Juárez, </a:t>
            </a:r>
            <a:r>
              <a:rPr lang="en-US" dirty="0" err="1"/>
              <a:t>Chih</a:t>
            </a:r>
            <a:r>
              <a:rPr lang="en-US" dirty="0"/>
              <a:t> a 19 de </a:t>
            </a:r>
            <a:r>
              <a:rPr lang="en-US" dirty="0" err="1"/>
              <a:t>enero</a:t>
            </a:r>
            <a:r>
              <a:rPr lang="en-US" dirty="0"/>
              <a:t> de 2023</a:t>
            </a:r>
          </a:p>
        </p:txBody>
      </p:sp>
    </p:spTree>
    <p:extLst>
      <p:ext uri="{BB962C8B-B14F-4D97-AF65-F5344CB8AC3E}">
        <p14:creationId xmlns:p14="http://schemas.microsoft.com/office/powerpoint/2010/main" val="427534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0CFFCA-BD5C-498B-81DF-5ACB3A5E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Banderas </a:t>
            </a:r>
            <a:r>
              <a:rPr lang="en-US" dirty="0" err="1"/>
              <a:t>durante</a:t>
            </a:r>
            <a:r>
              <a:rPr lang="en-US" dirty="0"/>
              <a:t> </a:t>
            </a:r>
            <a:r>
              <a:rPr lang="en-US" dirty="0" err="1"/>
              <a:t>verificación</a:t>
            </a:r>
            <a:r>
              <a:rPr lang="en-US" dirty="0"/>
              <a:t> manual</a:t>
            </a:r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172D6DC0-7A02-4E1F-B3C4-2CD5F8FB80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165" t="25613" r="32222" b="7435"/>
          <a:stretch/>
        </p:blipFill>
        <p:spPr>
          <a:xfrm>
            <a:off x="633546" y="1281473"/>
            <a:ext cx="5471160" cy="4711161"/>
          </a:xfr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481D6621-2A17-4128-9EC1-01E4F0114D9F}"/>
              </a:ext>
            </a:extLst>
          </p:cNvPr>
          <p:cNvGrpSpPr/>
          <p:nvPr/>
        </p:nvGrpSpPr>
        <p:grpSpPr>
          <a:xfrm>
            <a:off x="5982787" y="1396773"/>
            <a:ext cx="5371013" cy="4480560"/>
            <a:chOff x="5982787" y="1802674"/>
            <a:chExt cx="4310744" cy="2795453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E8AD4EE-C86B-4B76-9AD5-D70DCD1819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500" t="22844" r="33143" b="62292"/>
            <a:stretch/>
          </p:blipFill>
          <p:spPr>
            <a:xfrm>
              <a:off x="5982788" y="1802674"/>
              <a:ext cx="4310743" cy="1018903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D05DFDA-6C25-4D27-8672-18189E0C62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607" t="42772" r="33036" b="29895"/>
            <a:stretch/>
          </p:blipFill>
          <p:spPr>
            <a:xfrm>
              <a:off x="5982787" y="2724559"/>
              <a:ext cx="4310744" cy="1873568"/>
            </a:xfrm>
            <a:prstGeom prst="rect">
              <a:avLst/>
            </a:prstGeom>
          </p:spPr>
        </p:pic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FC3F2D8-A4D9-4908-846D-461AAC09AD6E}"/>
              </a:ext>
            </a:extLst>
          </p:cNvPr>
          <p:cNvSpPr txBox="1"/>
          <p:nvPr/>
        </p:nvSpPr>
        <p:spPr>
          <a:xfrm>
            <a:off x="1599110" y="6107934"/>
            <a:ext cx="8767354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8640" marR="54864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r>
              <a:rPr lang="es-MX" sz="1400" i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Cuadro 4. Identificación </a:t>
            </a:r>
            <a:r>
              <a:rPr lang="es-MX" sz="1400" i="1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banderas para el proceso de verificación de datos. Fuente: INE, </a:t>
            </a:r>
            <a:r>
              <a:rPr lang="es-MX" sz="1400" i="1" dirty="0" err="1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sf</a:t>
            </a:r>
            <a:endParaRPr lang="es-MX" sz="1400" i="1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32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61163-1155-4167-9CA3-F508D577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 err="1"/>
              <a:t>Verificación</a:t>
            </a:r>
            <a:r>
              <a:rPr lang="en-US" sz="3600" dirty="0"/>
              <a:t> manual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7" name="Marcador de contenido 4">
            <a:extLst>
              <a:ext uri="{FF2B5EF4-FFF2-40B4-BE49-F238E27FC236}">
                <a16:creationId xmlns:a16="http://schemas.microsoft.com/office/drawing/2014/main" id="{8DB6C400-EEB5-69C8-60DF-270B5ADCAF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9673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3776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1C9A9-AEFF-4350-8DF3-CFFEF4A63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Validación</a:t>
            </a:r>
            <a:r>
              <a:rPr lang="en-US" dirty="0"/>
              <a:t> de </a:t>
            </a:r>
            <a:r>
              <a:rPr lang="en-US" dirty="0" err="1"/>
              <a:t>datos</a:t>
            </a:r>
            <a:endParaRPr lang="en-U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2CB74F2-FFF7-45A8-A671-E9E26667955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418" y="1232785"/>
            <a:ext cx="7041883" cy="518912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B453E97-CF17-4A58-A9A0-31986F8EC637}"/>
              </a:ext>
            </a:extLst>
          </p:cNvPr>
          <p:cNvSpPr txBox="1"/>
          <p:nvPr/>
        </p:nvSpPr>
        <p:spPr>
          <a:xfrm>
            <a:off x="564969" y="2602303"/>
            <a:ext cx="4189911" cy="245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esta etapa, se pretende explicar el comportamiento de los datos en función de otras variables relevantes que intervienen en el comportamiento de estos, por ejemplo, variables meteorológicas tales como: insolación, humedad, temperatura y velocidad y dirección del viento.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420B893-C9F4-4E53-96C4-964121A78584}"/>
              </a:ext>
            </a:extLst>
          </p:cNvPr>
          <p:cNvSpPr txBox="1"/>
          <p:nvPr/>
        </p:nvSpPr>
        <p:spPr>
          <a:xfrm>
            <a:off x="6511331" y="6492875"/>
            <a:ext cx="6093822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200" i="1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9. Proceso para la verificación manual y automática de los datos</a:t>
            </a: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791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6B7CCD7-76EA-44B2-9105-0167E2609F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307" t="30481" r="27505" b="20564"/>
          <a:stretch/>
        </p:blipFill>
        <p:spPr>
          <a:xfrm>
            <a:off x="44721" y="73951"/>
            <a:ext cx="7512689" cy="4384128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02BF83-5639-4D23-911C-DC0E52F4CE55}"/>
              </a:ext>
            </a:extLst>
          </p:cNvPr>
          <p:cNvSpPr txBox="1"/>
          <p:nvPr/>
        </p:nvSpPr>
        <p:spPr>
          <a:xfrm>
            <a:off x="550817" y="4513014"/>
            <a:ext cx="5545183" cy="1206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548640" algn="ctr">
              <a:spcBef>
                <a:spcPts val="1000"/>
              </a:spcBef>
              <a:spcAft>
                <a:spcPts val="800"/>
              </a:spcAft>
            </a:pPr>
            <a:r>
              <a:rPr lang="es-MX" sz="1200" i="1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Cuadro 7. Criterios para validación de datos</a:t>
            </a:r>
          </a:p>
          <a:p>
            <a:pPr marL="457200" marR="548640" algn="ctr">
              <a:spcBef>
                <a:spcPts val="1000"/>
              </a:spcBef>
              <a:spcAft>
                <a:spcPts val="800"/>
              </a:spcAft>
            </a:pPr>
            <a:r>
              <a:rPr lang="es-MX" sz="1200" i="1" dirty="0">
                <a:solidFill>
                  <a:srgbClr val="40404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Fuente: NOM-036-SEMARNAT-1993</a:t>
            </a:r>
          </a:p>
          <a:p>
            <a:pPr marL="457200" marR="548640" algn="ctr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</a:pPr>
            <a:endParaRPr lang="es-MX" sz="1800" i="1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8B067E-2F97-49F5-8010-2B6CE3E66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23" t="41138" r="21698" b="19223"/>
          <a:stretch/>
        </p:blipFill>
        <p:spPr>
          <a:xfrm>
            <a:off x="5924051" y="4362777"/>
            <a:ext cx="6223228" cy="2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23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A47FF2E-4C93-4B58-995D-BDF0879F8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Índice de Calidad del aire y riesgos a la salud, según la NOM-172-SEMARNAT-2019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1C77E9-1924-41DA-B143-2FAFA285FC18}"/>
              </a:ext>
            </a:extLst>
          </p:cNvPr>
          <p:cNvSpPr txBox="1"/>
          <p:nvPr/>
        </p:nvSpPr>
        <p:spPr>
          <a:xfrm>
            <a:off x="2774202" y="5708744"/>
            <a:ext cx="7206303" cy="1255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20040" marR="54864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en-US" sz="1400" i="1" dirty="0" err="1">
                <a:effectLst/>
              </a:rPr>
              <a:t>Cuadro</a:t>
            </a:r>
            <a:r>
              <a:rPr lang="en-US" sz="1400" i="1" dirty="0">
                <a:effectLst/>
              </a:rPr>
              <a:t> 10. </a:t>
            </a:r>
            <a:r>
              <a:rPr lang="en-US" sz="1400" i="1" dirty="0" err="1">
                <a:effectLst/>
              </a:rPr>
              <a:t>Obtención</a:t>
            </a:r>
            <a:r>
              <a:rPr lang="en-US" sz="1400" i="1" dirty="0">
                <a:effectLst/>
              </a:rPr>
              <a:t> de </a:t>
            </a:r>
            <a:r>
              <a:rPr lang="en-US" sz="1400" i="1" dirty="0" err="1">
                <a:effectLst/>
              </a:rPr>
              <a:t>calidad</a:t>
            </a:r>
            <a:r>
              <a:rPr lang="en-US" sz="1400" i="1" dirty="0">
                <a:effectLst/>
              </a:rPr>
              <a:t> del </a:t>
            </a:r>
            <a:r>
              <a:rPr lang="en-US" sz="1400" i="1" dirty="0" err="1">
                <a:effectLst/>
              </a:rPr>
              <a:t>aire</a:t>
            </a:r>
            <a:r>
              <a:rPr lang="en-US" sz="1400" i="1" dirty="0">
                <a:effectLst/>
              </a:rPr>
              <a:t> y </a:t>
            </a:r>
            <a:r>
              <a:rPr lang="en-US" sz="1400" i="1" dirty="0" err="1">
                <a:effectLst/>
              </a:rPr>
              <a:t>riesgo</a:t>
            </a:r>
            <a:r>
              <a:rPr lang="en-US" sz="1400" i="1" dirty="0">
                <a:effectLst/>
              </a:rPr>
              <a:t> para </a:t>
            </a:r>
            <a:r>
              <a:rPr lang="en-US" sz="1400" i="1" dirty="0" err="1">
                <a:effectLst/>
              </a:rPr>
              <a:t>ozono</a:t>
            </a:r>
            <a:r>
              <a:rPr lang="en-US" sz="1400" i="1" dirty="0">
                <a:effectLst/>
              </a:rPr>
              <a:t>  </a:t>
            </a:r>
            <a:r>
              <a:rPr lang="en-US" sz="1400" i="1" dirty="0"/>
              <a:t>Fuente: DOF, 2019</a:t>
            </a:r>
          </a:p>
          <a:p>
            <a:pPr marL="548640" marR="548640" indent="-228600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2000" i="1" dirty="0">
              <a:effectLst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99EC440D-7183-458A-A3C6-3B1FEA3026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86" t="46093" r="26499" b="18080"/>
          <a:stretch/>
        </p:blipFill>
        <p:spPr>
          <a:xfrm>
            <a:off x="1405766" y="1623561"/>
            <a:ext cx="9538191" cy="398672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79788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805424-73E9-4CD6-970D-0C2D100DD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>
            <a:normAutofit/>
          </a:bodyPr>
          <a:lstStyle/>
          <a:p>
            <a:r>
              <a:rPr lang="en-US" sz="3600"/>
              <a:t>Índices de calidad del aire</a:t>
            </a:r>
          </a:p>
        </p:txBody>
      </p:sp>
      <p:grpSp>
        <p:nvGrpSpPr>
          <p:cNvPr id="24" name="Group 13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15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3DA7990-5EF3-4393-BF3C-36F76C474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9379" r="491" b="3562"/>
          <a:stretch/>
        </p:blipFill>
        <p:spPr>
          <a:xfrm>
            <a:off x="1072746" y="1321552"/>
            <a:ext cx="10596461" cy="5214713"/>
          </a:xfrm>
          <a:prstGeom prst="rect">
            <a:avLst/>
          </a:prstGeom>
        </p:spPr>
      </p:pic>
      <p:grpSp>
        <p:nvGrpSpPr>
          <p:cNvPr id="26" name="Group 17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19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0956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mbo 7">
            <a:extLst>
              <a:ext uri="{FF2B5EF4-FFF2-40B4-BE49-F238E27FC236}">
                <a16:creationId xmlns:a16="http://schemas.microsoft.com/office/drawing/2014/main" id="{BE35BB23-0B05-4C0B-9AEF-E4D247DC2672}"/>
              </a:ext>
            </a:extLst>
          </p:cNvPr>
          <p:cNvSpPr/>
          <p:nvPr/>
        </p:nvSpPr>
        <p:spPr>
          <a:xfrm>
            <a:off x="2941320" y="0"/>
            <a:ext cx="6309360" cy="68238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08F7765-7EA3-43EB-B4D3-8465F7A38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51" t="21705" r="32286" b="57334"/>
          <a:stretch/>
        </p:blipFill>
        <p:spPr>
          <a:xfrm>
            <a:off x="246830" y="879360"/>
            <a:ext cx="4969866" cy="18281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8D297A4-5889-43E7-B198-EB52DBFF0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85" t="49620" r="27071" b="24191"/>
          <a:stretch/>
        </p:blipFill>
        <p:spPr>
          <a:xfrm>
            <a:off x="7244933" y="879359"/>
            <a:ext cx="4850105" cy="168279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DC2BC05-A4BE-4DE7-A036-60592AC104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28" t="45143" r="29678" b="34086"/>
          <a:stretch/>
        </p:blipFill>
        <p:spPr>
          <a:xfrm>
            <a:off x="-71103" y="4306676"/>
            <a:ext cx="4870749" cy="13457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80CC536-8F9F-4E99-B454-38AA4BA687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642" t="39428" r="24429" b="39801"/>
          <a:stretch/>
        </p:blipFill>
        <p:spPr>
          <a:xfrm>
            <a:off x="6596743" y="4574248"/>
            <a:ext cx="5498295" cy="12891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ame 17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9A810C-EBDE-4279-9A20-E35FC9F88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690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 err="1">
                <a:solidFill>
                  <a:srgbClr val="080808"/>
                </a:solidFill>
                <a:latin typeface="+mj-lt"/>
                <a:ea typeface="+mj-ea"/>
                <a:cs typeface="+mj-cs"/>
              </a:rPr>
              <a:t>Manuales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36793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8E7906-8C7D-46A7-BF58-6F63A8211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Bitácoras</a:t>
            </a:r>
            <a:r>
              <a:rPr lang="en-US" dirty="0"/>
              <a:t> de </a:t>
            </a:r>
            <a:r>
              <a:rPr lang="en-US" dirty="0" err="1"/>
              <a:t>mantenimiento</a:t>
            </a:r>
            <a:r>
              <a:rPr lang="en-US" dirty="0"/>
              <a:t> y </a:t>
            </a:r>
            <a:r>
              <a:rPr lang="en-US" dirty="0" err="1"/>
              <a:t>operación</a:t>
            </a:r>
            <a:endParaRPr lang="en-U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0EEA639E-F2C9-402A-AA6E-A6B1FBD9E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672" t="16284" r="33741" b="33061"/>
          <a:stretch/>
        </p:blipFill>
        <p:spPr>
          <a:xfrm>
            <a:off x="483326" y="1478891"/>
            <a:ext cx="4168434" cy="4831103"/>
          </a:xfr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B014001-E388-49DF-8B2B-2CA0B2507A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86" t="18842" r="39035" b="21551"/>
          <a:stretch/>
        </p:blipFill>
        <p:spPr>
          <a:xfrm>
            <a:off x="4933008" y="1851499"/>
            <a:ext cx="3069772" cy="4085886"/>
          </a:xfrm>
          <a:prstGeom prst="rect">
            <a:avLst/>
          </a:prstGeom>
        </p:spPr>
      </p:pic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02C20036-2E5B-4CCB-96B5-3D4904B246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471134"/>
              </p:ext>
            </p:extLst>
          </p:nvPr>
        </p:nvGraphicFramePr>
        <p:xfrm>
          <a:off x="8545285" y="2030694"/>
          <a:ext cx="3163389" cy="3906691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3163389">
                  <a:extLst>
                    <a:ext uri="{9D8B030D-6E8A-4147-A177-3AD203B41FA5}">
                      <a16:colId xmlns:a16="http://schemas.microsoft.com/office/drawing/2014/main" val="2075839131"/>
                    </a:ext>
                  </a:extLst>
                </a:gridCol>
              </a:tblGrid>
              <a:tr h="21734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MX" sz="1000">
                          <a:effectLst/>
                        </a:rPr>
                        <a:t> </a:t>
                      </a:r>
                      <a:endParaRPr lang="es-MX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5133486"/>
                  </a:ext>
                </a:extLst>
              </a:tr>
              <a:tr h="3042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MX" sz="1800" dirty="0">
                          <a:effectLst/>
                        </a:rPr>
                        <a:t>Bomba de vacío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006421"/>
                  </a:ext>
                </a:extLst>
              </a:tr>
              <a:tr h="3042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>
                          <a:effectLst/>
                        </a:rPr>
                        <a:t>Calibrador</a:t>
                      </a:r>
                      <a:endParaRPr lang="es-MX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139312"/>
                  </a:ext>
                </a:extLst>
              </a:tr>
              <a:tr h="3042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 dirty="0">
                          <a:effectLst/>
                        </a:rPr>
                        <a:t>Clima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370783"/>
                  </a:ext>
                </a:extLst>
              </a:tr>
              <a:tr h="30426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MX" sz="1800">
                          <a:effectLst/>
                        </a:rPr>
                        <a:t>Controlador de corriente</a:t>
                      </a:r>
                      <a:endParaRPr lang="es-MX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7091193"/>
                  </a:ext>
                </a:extLst>
              </a:tr>
              <a:tr h="3042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 dirty="0">
                          <a:effectLst/>
                        </a:rPr>
                        <a:t>Generador aire cero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8493802"/>
                  </a:ext>
                </a:extLst>
              </a:tr>
              <a:tr h="3042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>
                          <a:effectLst/>
                        </a:rPr>
                        <a:t>Iluminación</a:t>
                      </a:r>
                      <a:endParaRPr lang="es-MX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27003569"/>
                  </a:ext>
                </a:extLst>
              </a:tr>
              <a:tr h="3042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>
                          <a:effectLst/>
                        </a:rPr>
                        <a:t>Meteorología</a:t>
                      </a:r>
                      <a:endParaRPr lang="es-MX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1952579"/>
                  </a:ext>
                </a:extLst>
              </a:tr>
              <a:tr h="3042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 dirty="0">
                          <a:effectLst/>
                        </a:rPr>
                        <a:t>PC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2705275"/>
                  </a:ext>
                </a:extLst>
              </a:tr>
              <a:tr h="3042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 dirty="0">
                          <a:effectLst/>
                        </a:rPr>
                        <a:t>Termómetro interno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9211822"/>
                  </a:ext>
                </a:extLst>
              </a:tr>
              <a:tr h="3042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 dirty="0">
                          <a:effectLst/>
                        </a:rPr>
                        <a:t>T400</a:t>
                      </a:r>
                      <a:endParaRPr lang="es-MX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67689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980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9EFDF5-FBA9-4090-A757-A9E33D52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Bitácora</a:t>
            </a:r>
            <a:r>
              <a:rPr lang="en-US" dirty="0"/>
              <a:t> de revision de </a:t>
            </a:r>
            <a:r>
              <a:rPr lang="en-US" dirty="0" err="1"/>
              <a:t>rutina</a:t>
            </a:r>
            <a:endParaRPr lang="en-U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C011FFC-FF42-40EA-8E10-9F891929A2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60" t="16284" r="33403" b="28778"/>
          <a:stretch/>
        </p:blipFill>
        <p:spPr>
          <a:xfrm>
            <a:off x="498566" y="1690688"/>
            <a:ext cx="4131735" cy="39586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D7BE9CC-4E76-4DFD-8F43-E4563185E8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3" t="22844" r="36250" b="34088"/>
          <a:stretch/>
        </p:blipFill>
        <p:spPr>
          <a:xfrm>
            <a:off x="4630301" y="2060946"/>
            <a:ext cx="4001347" cy="3218165"/>
          </a:xfrm>
          <a:prstGeom prst="rect">
            <a:avLst/>
          </a:prstGeom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8EEAFC19-73D5-4D85-9E33-B6D9A29BE8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877251"/>
              </p:ext>
            </p:extLst>
          </p:nvPr>
        </p:nvGraphicFramePr>
        <p:xfrm>
          <a:off x="9097431" y="1534524"/>
          <a:ext cx="2828957" cy="427101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2828957">
                  <a:extLst>
                    <a:ext uri="{9D8B030D-6E8A-4147-A177-3AD203B41FA5}">
                      <a16:colId xmlns:a16="http://schemas.microsoft.com/office/drawing/2014/main" val="514996561"/>
                    </a:ext>
                  </a:extLst>
                </a:gridCol>
              </a:tblGrid>
              <a:tr h="1662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>
                          <a:effectLst/>
                        </a:rPr>
                        <a:t> </a:t>
                      </a:r>
                      <a:endParaRPr lang="es-MX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98" marR="55898" marT="0" marB="0"/>
                </a:tc>
                <a:extLst>
                  <a:ext uri="{0D108BD9-81ED-4DB2-BD59-A6C34878D82A}">
                    <a16:rowId xmlns:a16="http://schemas.microsoft.com/office/drawing/2014/main" val="277593301"/>
                  </a:ext>
                </a:extLst>
              </a:tr>
              <a:tr h="3525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 dirty="0">
                          <a:effectLst/>
                        </a:rPr>
                        <a:t>Estado general externo de la estación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98" marR="55898" marT="0" marB="0"/>
                </a:tc>
                <a:extLst>
                  <a:ext uri="{0D108BD9-81ED-4DB2-BD59-A6C34878D82A}">
                    <a16:rowId xmlns:a16="http://schemas.microsoft.com/office/drawing/2014/main" val="2904764016"/>
                  </a:ext>
                </a:extLst>
              </a:tr>
              <a:tr h="50834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 dirty="0">
                          <a:effectLst/>
                        </a:rPr>
                        <a:t>Estado general interno de la instalación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98" marR="55898" marT="0" marB="0"/>
                </a:tc>
                <a:extLst>
                  <a:ext uri="{0D108BD9-81ED-4DB2-BD59-A6C34878D82A}">
                    <a16:rowId xmlns:a16="http://schemas.microsoft.com/office/drawing/2014/main" val="3628853168"/>
                  </a:ext>
                </a:extLst>
              </a:tr>
              <a:tr h="5355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 dirty="0">
                          <a:effectLst/>
                        </a:rPr>
                        <a:t>Mantenimiento de los equipos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98" marR="55898" marT="0" marB="0"/>
                </a:tc>
                <a:extLst>
                  <a:ext uri="{0D108BD9-81ED-4DB2-BD59-A6C34878D82A}">
                    <a16:rowId xmlns:a16="http://schemas.microsoft.com/office/drawing/2014/main" val="3490518883"/>
                  </a:ext>
                </a:extLst>
              </a:tr>
              <a:tr h="53889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s-MX" sz="1800" dirty="0">
                          <a:effectLst/>
                        </a:rPr>
                        <a:t>Manejo y validación de datos de calidad del aire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98" marR="55898" marT="0" marB="0"/>
                </a:tc>
                <a:extLst>
                  <a:ext uri="{0D108BD9-81ED-4DB2-BD59-A6C34878D82A}">
                    <a16:rowId xmlns:a16="http://schemas.microsoft.com/office/drawing/2014/main" val="1605610544"/>
                  </a:ext>
                </a:extLst>
              </a:tr>
              <a:tr h="3525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tabLst>
                          <a:tab pos="673100" algn="ctr"/>
                        </a:tabLst>
                      </a:pPr>
                      <a:r>
                        <a:rPr lang="es-MX" sz="1800" dirty="0">
                          <a:effectLst/>
                        </a:rPr>
                        <a:t>Disponibilidad de consumibles</a:t>
                      </a:r>
                      <a:endParaRPr lang="es-MX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98" marR="55898" marT="0" marB="0"/>
                </a:tc>
                <a:extLst>
                  <a:ext uri="{0D108BD9-81ED-4DB2-BD59-A6C34878D82A}">
                    <a16:rowId xmlns:a16="http://schemas.microsoft.com/office/drawing/2014/main" val="1749489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432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CF60E-1FF2-4784-8F03-E438D1A9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Hoja Test</a:t>
            </a:r>
            <a:endParaRPr lang="en-US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7ED56FA-C539-4437-8BDD-04D4BC9CB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376" t="14183" r="24289" b="11367"/>
          <a:stretch/>
        </p:blipFill>
        <p:spPr>
          <a:xfrm>
            <a:off x="2495008" y="1294517"/>
            <a:ext cx="6923314" cy="5433489"/>
          </a:xfrm>
        </p:spPr>
      </p:pic>
    </p:spTree>
    <p:extLst>
      <p:ext uri="{BB962C8B-B14F-4D97-AF65-F5344CB8AC3E}">
        <p14:creationId xmlns:p14="http://schemas.microsoft.com/office/powerpoint/2010/main" val="4056583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2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4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Marcador de contenido 7" descr="Mapa&#10;&#10;Descripción generada automáticamente">
            <a:extLst>
              <a:ext uri="{FF2B5EF4-FFF2-40B4-BE49-F238E27FC236}">
                <a16:creationId xmlns:a16="http://schemas.microsoft.com/office/drawing/2014/main" id="{62B82807-FA31-25D3-2AF8-62FC95A2930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829" y="114512"/>
            <a:ext cx="8368572" cy="5920769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DD6FC3C-04D5-442E-9F51-A1DBBFA53B89}"/>
              </a:ext>
            </a:extLst>
          </p:cNvPr>
          <p:cNvSpPr txBox="1"/>
          <p:nvPr/>
        </p:nvSpPr>
        <p:spPr>
          <a:xfrm>
            <a:off x="3049089" y="6110683"/>
            <a:ext cx="609382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i="1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1. Ubicación de las estaciones de la Red de monitoreo del municipio de Juárez</a:t>
            </a:r>
            <a:endParaRPr lang="es-MX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580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34DFCF-6B86-4425-B074-E170194DF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Contacto</a:t>
            </a:r>
            <a:endParaRPr lang="en-US" dirty="0"/>
          </a:p>
        </p:txBody>
      </p:sp>
      <p:pic>
        <p:nvPicPr>
          <p:cNvPr id="9" name="Marcador de contenido 8" descr="Texto&#10;&#10;Descripción generada automáticamente con confianza baja">
            <a:extLst>
              <a:ext uri="{FF2B5EF4-FFF2-40B4-BE49-F238E27FC236}">
                <a16:creationId xmlns:a16="http://schemas.microsoft.com/office/drawing/2014/main" id="{289B1A78-7114-623D-EC71-C584862DE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404" y="1754873"/>
            <a:ext cx="3035977" cy="947592"/>
          </a:xfr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E921FED-E78F-44EE-AE52-C5D9805EDA23}"/>
              </a:ext>
            </a:extLst>
          </p:cNvPr>
          <p:cNvSpPr txBox="1"/>
          <p:nvPr/>
        </p:nvSpPr>
        <p:spPr>
          <a:xfrm>
            <a:off x="1336764" y="3429001"/>
            <a:ext cx="3592285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Dr. Felipe Adrián Vázquez Galvez</a:t>
            </a:r>
          </a:p>
          <a:p>
            <a:pPr algn="ctr"/>
            <a:r>
              <a:rPr lang="en-US" dirty="0" err="1"/>
              <a:t>Coordinador</a:t>
            </a:r>
            <a:r>
              <a:rPr lang="en-US" dirty="0"/>
              <a:t> del CECATEV</a:t>
            </a:r>
          </a:p>
          <a:p>
            <a:pPr algn="ctr"/>
            <a:r>
              <a:rPr lang="en-US" dirty="0">
                <a:hlinkClick r:id="rId3"/>
              </a:rPr>
              <a:t>fvazquez@uacj.mx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10C52-D56F-4D15-BBF7-C6820F17D2CE}"/>
              </a:ext>
            </a:extLst>
          </p:cNvPr>
          <p:cNvSpPr txBox="1"/>
          <p:nvPr/>
        </p:nvSpPr>
        <p:spPr>
          <a:xfrm>
            <a:off x="6420394" y="3429000"/>
            <a:ext cx="3592285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Ing. Anette Valdes Arias</a:t>
            </a:r>
          </a:p>
          <a:p>
            <a:pPr algn="ctr"/>
            <a:r>
              <a:rPr lang="en-US" dirty="0"/>
              <a:t>Revisor </a:t>
            </a:r>
            <a:r>
              <a:rPr lang="en-US" dirty="0" err="1"/>
              <a:t>nivel</a:t>
            </a:r>
            <a:r>
              <a:rPr lang="en-US" dirty="0"/>
              <a:t> 1</a:t>
            </a:r>
          </a:p>
          <a:p>
            <a:pPr algn="ctr"/>
            <a:r>
              <a:rPr lang="en-US" dirty="0">
                <a:hlinkClick r:id="rId4"/>
              </a:rPr>
              <a:t>Anette.valdes@uacj.mx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376DD7-3EA2-499F-A4E0-BEBD73C27158}"/>
              </a:ext>
            </a:extLst>
          </p:cNvPr>
          <p:cNvSpPr txBox="1"/>
          <p:nvPr/>
        </p:nvSpPr>
        <p:spPr>
          <a:xfrm>
            <a:off x="1336762" y="5167313"/>
            <a:ext cx="3592285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Ing. Frida Toquinto Manjarrez</a:t>
            </a:r>
          </a:p>
          <a:p>
            <a:pPr algn="ctr"/>
            <a:r>
              <a:rPr lang="en-US" dirty="0"/>
              <a:t>Revisor </a:t>
            </a:r>
            <a:r>
              <a:rPr lang="en-US" dirty="0" err="1"/>
              <a:t>nivel</a:t>
            </a:r>
            <a:r>
              <a:rPr lang="en-US" dirty="0"/>
              <a:t> 2</a:t>
            </a:r>
          </a:p>
          <a:p>
            <a:pPr algn="ctr"/>
            <a:r>
              <a:rPr lang="en-US" dirty="0">
                <a:hlinkClick r:id="rId5"/>
              </a:rPr>
              <a:t>ftoquinto@uacj.mx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1911F33-9FDF-404E-9086-16E63D9B7D2A}"/>
              </a:ext>
            </a:extLst>
          </p:cNvPr>
          <p:cNvSpPr txBox="1"/>
          <p:nvPr/>
        </p:nvSpPr>
        <p:spPr>
          <a:xfrm>
            <a:off x="6420393" y="5167313"/>
            <a:ext cx="3592285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Tec. Adrián Peña López</a:t>
            </a:r>
          </a:p>
          <a:p>
            <a:pPr algn="ctr"/>
            <a:r>
              <a:rPr lang="en-US" dirty="0" err="1"/>
              <a:t>Operador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sitio</a:t>
            </a:r>
          </a:p>
          <a:p>
            <a:pPr algn="ctr"/>
            <a:r>
              <a:rPr lang="en-US" dirty="0">
                <a:hlinkClick r:id="rId6"/>
              </a:rPr>
              <a:t>apena@uacj.mx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1026" name="Picture 2" descr="Será virtual el próximo semestre en la UACJ noticias ciudad juárez - El  Heraldo de Juárez | Noticias Locales, Policiacas, sobre México, Chiahuahua  y el Mundo">
            <a:extLst>
              <a:ext uri="{FF2B5EF4-FFF2-40B4-BE49-F238E27FC236}">
                <a16:creationId xmlns:a16="http://schemas.microsoft.com/office/drawing/2014/main" id="{9F536BA3-57F4-4770-A1CA-6B7AF0ABD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121" y="1430824"/>
            <a:ext cx="2560320" cy="159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it-uacj - CIMAV">
            <a:extLst>
              <a:ext uri="{FF2B5EF4-FFF2-40B4-BE49-F238E27FC236}">
                <a16:creationId xmlns:a16="http://schemas.microsoft.com/office/drawing/2014/main" id="{B287230F-E953-4DBC-88E5-5E012B9D9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26" y="1669161"/>
            <a:ext cx="1762918" cy="111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75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E9A415-0809-409C-A988-321407AEB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US" sz="6800"/>
              <a:t>Referencia Normativa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7E84C932-32A8-47CC-AC1B-E8DE8333609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661575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42269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5C5594F-7B11-47FC-A0BC-25F62AE227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088060"/>
              </p:ext>
            </p:extLst>
          </p:nvPr>
        </p:nvGraphicFramePr>
        <p:xfrm>
          <a:off x="1787434" y="778875"/>
          <a:ext cx="8612777" cy="4924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ítulo 4">
            <a:extLst>
              <a:ext uri="{FF2B5EF4-FFF2-40B4-BE49-F238E27FC236}">
                <a16:creationId xmlns:a16="http://schemas.microsoft.com/office/drawing/2014/main" id="{FAEC38FE-E33B-453B-9EC0-6C590D622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y </a:t>
            </a:r>
            <a:r>
              <a:rPr lang="en-US" dirty="0" err="1"/>
              <a:t>capacitaciones</a:t>
            </a:r>
            <a:endParaRPr lang="en-U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473BB6E-A73E-4D48-9EB3-AFA5611F1A87}"/>
              </a:ext>
            </a:extLst>
          </p:cNvPr>
          <p:cNvSpPr txBox="1"/>
          <p:nvPr/>
        </p:nvSpPr>
        <p:spPr>
          <a:xfrm>
            <a:off x="3046911" y="5515796"/>
            <a:ext cx="6093822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800" i="1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2. Organigrama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0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3939147-9A5D-41EF-BF8B-781E59DB58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858573"/>
              </p:ext>
            </p:extLst>
          </p:nvPr>
        </p:nvGraphicFramePr>
        <p:xfrm>
          <a:off x="394063" y="936466"/>
          <a:ext cx="11403874" cy="57522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0293">
                  <a:extLst>
                    <a:ext uri="{9D8B030D-6E8A-4147-A177-3AD203B41FA5}">
                      <a16:colId xmlns:a16="http://schemas.microsoft.com/office/drawing/2014/main" val="246489651"/>
                    </a:ext>
                  </a:extLst>
                </a:gridCol>
                <a:gridCol w="1656687">
                  <a:extLst>
                    <a:ext uri="{9D8B030D-6E8A-4147-A177-3AD203B41FA5}">
                      <a16:colId xmlns:a16="http://schemas.microsoft.com/office/drawing/2014/main" val="1994136518"/>
                    </a:ext>
                  </a:extLst>
                </a:gridCol>
                <a:gridCol w="1763730">
                  <a:extLst>
                    <a:ext uri="{9D8B030D-6E8A-4147-A177-3AD203B41FA5}">
                      <a16:colId xmlns:a16="http://schemas.microsoft.com/office/drawing/2014/main" val="17205440"/>
                    </a:ext>
                  </a:extLst>
                </a:gridCol>
                <a:gridCol w="1764973">
                  <a:extLst>
                    <a:ext uri="{9D8B030D-6E8A-4147-A177-3AD203B41FA5}">
                      <a16:colId xmlns:a16="http://schemas.microsoft.com/office/drawing/2014/main" val="477884510"/>
                    </a:ext>
                  </a:extLst>
                </a:gridCol>
                <a:gridCol w="2292725">
                  <a:extLst>
                    <a:ext uri="{9D8B030D-6E8A-4147-A177-3AD203B41FA5}">
                      <a16:colId xmlns:a16="http://schemas.microsoft.com/office/drawing/2014/main" val="2885782435"/>
                    </a:ext>
                  </a:extLst>
                </a:gridCol>
                <a:gridCol w="2235466">
                  <a:extLst>
                    <a:ext uri="{9D8B030D-6E8A-4147-A177-3AD203B41FA5}">
                      <a16:colId xmlns:a16="http://schemas.microsoft.com/office/drawing/2014/main" val="1868037212"/>
                    </a:ext>
                  </a:extLst>
                </a:gridCol>
              </a:tblGrid>
              <a:tr h="775041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Descarga de datos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Limpieza de datos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Verificación de datos (automática)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Verificación de datos (manual)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Validación de datos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extLst>
                  <a:ext uri="{0D108BD9-81ED-4DB2-BD59-A6C34878D82A}">
                    <a16:rowId xmlns:a16="http://schemas.microsoft.com/office/drawing/2014/main" val="3514397374"/>
                  </a:ext>
                </a:extLst>
              </a:tr>
              <a:tr h="516694"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Periodicidad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Cada 5 minutos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Horaria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Horaria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Semanal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Mensual</a:t>
                      </a:r>
                    </a:p>
                    <a:p>
                      <a:pPr algn="ctr"/>
                      <a:r>
                        <a:rPr lang="es-MX" sz="1500">
                          <a:effectLst/>
                        </a:rPr>
                        <a:t> 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extLst>
                  <a:ext uri="{0D108BD9-81ED-4DB2-BD59-A6C34878D82A}">
                    <a16:rowId xmlns:a16="http://schemas.microsoft.com/office/drawing/2014/main" val="3306384900"/>
                  </a:ext>
                </a:extLst>
              </a:tr>
              <a:tr h="1291736"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Día y hora de revisión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Cada 5 minutos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Horaria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Horaria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Los viernes entre 08:00 y 15:00 </a:t>
                      </a:r>
                      <a:r>
                        <a:rPr lang="es-MX" sz="1500" dirty="0" err="1">
                          <a:effectLst/>
                        </a:rPr>
                        <a:t>hrs</a:t>
                      </a:r>
                      <a:r>
                        <a:rPr lang="es-MX" sz="1500" dirty="0">
                          <a:effectLst/>
                        </a:rPr>
                        <a:t>.</a:t>
                      </a:r>
                    </a:p>
                    <a:p>
                      <a:pPr algn="ctr"/>
                      <a:r>
                        <a:rPr lang="es-MX" sz="1500" dirty="0">
                          <a:effectLst/>
                        </a:rPr>
                        <a:t>Los días festivos se realizará el siguiente día hábil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Entre el día 1 y 5 de cada mes (día hábil)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extLst>
                  <a:ext uri="{0D108BD9-81ED-4DB2-BD59-A6C34878D82A}">
                    <a16:rowId xmlns:a16="http://schemas.microsoft.com/office/drawing/2014/main" val="515808954"/>
                  </a:ext>
                </a:extLst>
              </a:tr>
              <a:tr h="1761960"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Método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Automática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Automática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Automática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Revisión de datos, rangos, gráficos, bitácoras y comparación entre estaciones y la con la estación de referencia (gases y meteorología)</a:t>
                      </a:r>
                    </a:p>
                    <a:p>
                      <a:pPr algn="ctr"/>
                      <a:r>
                        <a:rPr lang="es-MX" sz="15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Revisión de datos, gráficos y bitácoras </a:t>
                      </a:r>
                    </a:p>
                    <a:p>
                      <a:pPr algn="ctr"/>
                      <a:r>
                        <a:rPr lang="es-MX" sz="1500" dirty="0">
                          <a:effectLst/>
                        </a:rPr>
                        <a:t> 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extLst>
                  <a:ext uri="{0D108BD9-81ED-4DB2-BD59-A6C34878D82A}">
                    <a16:rowId xmlns:a16="http://schemas.microsoft.com/office/drawing/2014/main" val="1452935368"/>
                  </a:ext>
                </a:extLst>
              </a:tr>
              <a:tr h="890106"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Flujo de datos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Hacia limpieza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Hacia verificación automática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Hacia verificación manual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Hacia validación de datos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Hacia generación de base de datos validados en la plataforma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extLst>
                  <a:ext uri="{0D108BD9-81ED-4DB2-BD59-A6C34878D82A}">
                    <a16:rowId xmlns:a16="http://schemas.microsoft.com/office/drawing/2014/main" val="999695946"/>
                  </a:ext>
                </a:extLst>
              </a:tr>
              <a:tr h="516694"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Revisor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Operador de sitio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Operador de sitio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>
                          <a:effectLst/>
                        </a:rPr>
                        <a:t>Operador de sitio</a:t>
                      </a:r>
                      <a:endParaRPr lang="es-MX" sz="15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Revisor Nivel 1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effectLst/>
                        </a:rPr>
                        <a:t>Revisor Nivel 2</a:t>
                      </a:r>
                      <a:endParaRPr lang="es-MX" sz="15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465" marR="68465" marT="0" marB="0" anchor="ctr"/>
                </a:tc>
                <a:extLst>
                  <a:ext uri="{0D108BD9-81ED-4DB2-BD59-A6C34878D82A}">
                    <a16:rowId xmlns:a16="http://schemas.microsoft.com/office/drawing/2014/main" val="2868386031"/>
                  </a:ext>
                </a:extLst>
              </a:tr>
            </a:tbl>
          </a:graphicData>
        </a:graphic>
      </p:graphicFrame>
      <p:sp>
        <p:nvSpPr>
          <p:cNvPr id="4" name="Título 3">
            <a:extLst>
              <a:ext uri="{FF2B5EF4-FFF2-40B4-BE49-F238E27FC236}">
                <a16:creationId xmlns:a16="http://schemas.microsoft.com/office/drawing/2014/main" id="{C75F132D-039C-4908-963A-4519A746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" y="273685"/>
            <a:ext cx="10515600" cy="1325563"/>
          </a:xfrm>
        </p:spPr>
        <p:txBody>
          <a:bodyPr/>
          <a:lstStyle/>
          <a:p>
            <a:pPr algn="ctr"/>
            <a:r>
              <a:rPr lang="es-MX" sz="2400" i="1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Cuadro 1. Resumen de criterios y periodicidad en el manejo de los datos</a:t>
            </a:r>
            <a:br>
              <a:rPr lang="es-MX" sz="1800" i="1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56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E8D41CF8-5232-42BC-8D05-AFEDE2153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256"/>
            <a:ext cx="12192000" cy="6869256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9237091-E62C-4878-AA4C-0B9995ADB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28801"/>
            <a:ext cx="10515600" cy="436245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109AC9C-8287-49A4-9FC1-8B324804F5F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7" y="2291126"/>
            <a:ext cx="4591189" cy="30285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294458B-A9F7-4DC9-B959-FF101557625E}"/>
              </a:ext>
            </a:extLst>
          </p:cNvPr>
          <p:cNvSpPr txBox="1"/>
          <p:nvPr/>
        </p:nvSpPr>
        <p:spPr>
          <a:xfrm>
            <a:off x="1157288" y="5457826"/>
            <a:ext cx="4611688" cy="711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 dirty="0">
                <a:solidFill>
                  <a:srgbClr val="FFFFFF"/>
                </a:solidFill>
              </a:rPr>
              <a:t>Base de </a:t>
            </a:r>
            <a:r>
              <a:rPr lang="en-US" sz="1300" b="1" dirty="0" err="1">
                <a:solidFill>
                  <a:srgbClr val="FFFFFF"/>
                </a:solidFill>
              </a:rPr>
              <a:t>datos</a:t>
            </a:r>
            <a:r>
              <a:rPr lang="en-US" sz="1300" b="1" dirty="0">
                <a:solidFill>
                  <a:srgbClr val="FFFFFF"/>
                </a:solidFill>
              </a:rPr>
              <a:t> </a:t>
            </a:r>
            <a:r>
              <a:rPr lang="en-US" sz="1300" b="1" dirty="0" err="1">
                <a:solidFill>
                  <a:srgbClr val="FFFFFF"/>
                </a:solidFill>
              </a:rPr>
              <a:t>cruda</a:t>
            </a:r>
            <a:endParaRPr lang="en-US" sz="1300" b="1" dirty="0">
              <a:solidFill>
                <a:srgbClr val="FFFFFF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B972F32-3219-4021-AD3D-A67E701A868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37" y="2268265"/>
            <a:ext cx="5194299" cy="302858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FCAF88B-3438-4D45-AC98-E66B69ABEB72}"/>
              </a:ext>
            </a:extLst>
          </p:cNvPr>
          <p:cNvSpPr txBox="1"/>
          <p:nvPr/>
        </p:nvSpPr>
        <p:spPr>
          <a:xfrm>
            <a:off x="5964237" y="5434965"/>
            <a:ext cx="5194300" cy="71120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 b="1" dirty="0">
                <a:solidFill>
                  <a:srgbClr val="FFFFFF"/>
                </a:solidFill>
              </a:rPr>
              <a:t>Base de </a:t>
            </a:r>
            <a:r>
              <a:rPr lang="en-US" sz="1300" b="1" dirty="0" err="1">
                <a:solidFill>
                  <a:srgbClr val="FFFFFF"/>
                </a:solidFill>
              </a:rPr>
              <a:t>datos</a:t>
            </a:r>
            <a:r>
              <a:rPr lang="en-US" sz="1300" b="1" dirty="0">
                <a:solidFill>
                  <a:srgbClr val="FFFFFF"/>
                </a:solidFill>
              </a:rPr>
              <a:t> </a:t>
            </a:r>
            <a:r>
              <a:rPr lang="en-US" sz="1300" b="1" dirty="0" err="1">
                <a:solidFill>
                  <a:srgbClr val="FFFFFF"/>
                </a:solidFill>
              </a:rPr>
              <a:t>limpia</a:t>
            </a:r>
            <a:endParaRPr lang="en-US" sz="1300" b="1" dirty="0">
              <a:solidFill>
                <a:srgbClr val="FFFFFF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B5FDC0D-9F82-412A-A9B3-E9F67C4B2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Base de </a:t>
            </a:r>
            <a:r>
              <a:rPr lang="en-US" dirty="0" err="1"/>
              <a:t>datos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787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7F69AB-2350-44E3-9076-00265B93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1"/>
            <a:ext cx="972709" cy="1935307"/>
            <a:chOff x="10918968" y="713127"/>
            <a:chExt cx="1273032" cy="25328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70652AA-1C81-481C-856B-903714375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A2FF99B6-37BA-4650-B01D-799F02E31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E4A775C-D065-4458-BEF3-0D36F9319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Limpieza de datos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513D5B7-A905-4250-BA1A-DC891CAF5F0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4061" y="1630426"/>
            <a:ext cx="9654348" cy="4928208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D991513-99CF-4416-B9E9-3B9673FC4C36}"/>
              </a:ext>
            </a:extLst>
          </p:cNvPr>
          <p:cNvSpPr txBox="1"/>
          <p:nvPr/>
        </p:nvSpPr>
        <p:spPr>
          <a:xfrm>
            <a:off x="5841235" y="889603"/>
            <a:ext cx="4827174" cy="113573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dirty="0">
                <a:effectLst/>
              </a:rPr>
              <a:t>Es la </a:t>
            </a:r>
            <a:r>
              <a:rPr lang="en-US" dirty="0" err="1">
                <a:effectLst/>
              </a:rPr>
              <a:t>etapa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inicial</a:t>
            </a:r>
            <a:r>
              <a:rPr lang="en-US" dirty="0">
                <a:effectLst/>
              </a:rPr>
              <a:t> del </a:t>
            </a:r>
            <a:r>
              <a:rPr lang="en-US" dirty="0" err="1">
                <a:effectLst/>
              </a:rPr>
              <a:t>manejo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datos</a:t>
            </a:r>
            <a:r>
              <a:rPr lang="en-US" dirty="0">
                <a:effectLst/>
              </a:rPr>
              <a:t>, </a:t>
            </a:r>
            <a:r>
              <a:rPr lang="en-US" dirty="0" err="1">
                <a:effectLst/>
              </a:rPr>
              <a:t>donde</a:t>
            </a:r>
            <a:r>
              <a:rPr lang="en-US" dirty="0">
                <a:effectLst/>
              </a:rPr>
              <a:t> se </a:t>
            </a:r>
            <a:r>
              <a:rPr lang="en-US" dirty="0" err="1">
                <a:effectLst/>
              </a:rPr>
              <a:t>identifican</a:t>
            </a:r>
            <a:r>
              <a:rPr lang="en-US" dirty="0">
                <a:effectLst/>
              </a:rPr>
              <a:t> los </a:t>
            </a:r>
            <a:r>
              <a:rPr lang="en-US" dirty="0" err="1">
                <a:effectLst/>
              </a:rPr>
              <a:t>valores</a:t>
            </a:r>
            <a:r>
              <a:rPr lang="en-US" dirty="0">
                <a:effectLst/>
              </a:rPr>
              <a:t> que no </a:t>
            </a:r>
            <a:r>
              <a:rPr lang="en-US" dirty="0" err="1">
                <a:effectLst/>
              </a:rPr>
              <a:t>corresponden</a:t>
            </a:r>
            <a:r>
              <a:rPr lang="en-US" dirty="0">
                <a:effectLst/>
              </a:rPr>
              <a:t> a </a:t>
            </a:r>
            <a:r>
              <a:rPr lang="en-US" dirty="0" err="1">
                <a:effectLst/>
              </a:rPr>
              <a:t>medi­ciones</a:t>
            </a:r>
            <a:r>
              <a:rPr lang="en-US" dirty="0">
                <a:effectLst/>
              </a:rPr>
              <a:t> de </a:t>
            </a:r>
            <a:r>
              <a:rPr lang="en-US" dirty="0" err="1">
                <a:effectLst/>
              </a:rPr>
              <a:t>calidad</a:t>
            </a:r>
            <a:r>
              <a:rPr lang="en-US" dirty="0">
                <a:effectLst/>
              </a:rPr>
              <a:t> del </a:t>
            </a:r>
            <a:r>
              <a:rPr lang="en-US" dirty="0" err="1">
                <a:effectLst/>
              </a:rPr>
              <a:t>aire</a:t>
            </a:r>
            <a:r>
              <a:rPr lang="en-US" dirty="0">
                <a:effectLst/>
              </a:rPr>
              <a:t>.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2012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61163-1155-4167-9CA3-F508D5773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4970877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Banderas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99A63F-1C8E-4489-8F82-DEE792C5B246}"/>
              </a:ext>
            </a:extLst>
          </p:cNvPr>
          <p:cNvSpPr txBox="1"/>
          <p:nvPr/>
        </p:nvSpPr>
        <p:spPr>
          <a:xfrm>
            <a:off x="327349" y="1782981"/>
            <a:ext cx="3450230" cy="4275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>
                <a:effectLst/>
              </a:rPr>
              <a:t>Cuadro</a:t>
            </a:r>
            <a:r>
              <a:rPr lang="en-US" sz="2000" dirty="0">
                <a:effectLst/>
              </a:rPr>
              <a:t> 2. </a:t>
            </a:r>
            <a:r>
              <a:rPr lang="en-US" sz="2000" dirty="0" err="1">
                <a:effectLst/>
              </a:rPr>
              <a:t>Identificación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banderas</a:t>
            </a:r>
            <a:r>
              <a:rPr lang="en-US" sz="2000" dirty="0">
                <a:effectLst/>
              </a:rPr>
              <a:t> para </a:t>
            </a:r>
            <a:r>
              <a:rPr lang="en-US" sz="2000" dirty="0" err="1">
                <a:effectLst/>
              </a:rPr>
              <a:t>el</a:t>
            </a:r>
            <a:r>
              <a:rPr lang="en-US" sz="2000" dirty="0">
                <a:effectLst/>
              </a:rPr>
              <a:t> </a:t>
            </a:r>
            <a:r>
              <a:rPr lang="en-US" sz="2000" dirty="0" err="1">
                <a:effectLst/>
              </a:rPr>
              <a:t>proceso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limpieza</a:t>
            </a:r>
            <a:r>
              <a:rPr lang="en-US" sz="2000" dirty="0">
                <a:effectLst/>
              </a:rPr>
              <a:t> de </a:t>
            </a:r>
            <a:r>
              <a:rPr lang="en-US" sz="2000" dirty="0" err="1">
                <a:effectLst/>
              </a:rPr>
              <a:t>datos</a:t>
            </a:r>
            <a:endParaRPr lang="en-US" sz="2000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8212CBC-11EE-4A15-91B1-86A23412C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29" t="36184" r="56286" b="8931"/>
          <a:stretch/>
        </p:blipFill>
        <p:spPr>
          <a:xfrm>
            <a:off x="4572282" y="32785"/>
            <a:ext cx="6825015" cy="673509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5CBE6EC-46EF-45D9-8E16-DCDC5917C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94720" y="0"/>
            <a:ext cx="1097280" cy="1097280"/>
            <a:chOff x="11094720" y="0"/>
            <a:chExt cx="1097280" cy="10972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EEDCD65-9740-4F34-BDF1-9C068E053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3DA7FD-5CC0-46D1-9DFB-5BAF6BE24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9546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00E33F-16E1-449F-8D0C-7ACE65582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Verificación</a:t>
            </a:r>
            <a:r>
              <a:rPr lang="en-US" dirty="0"/>
              <a:t> </a:t>
            </a:r>
            <a:r>
              <a:rPr lang="en-US" dirty="0" err="1"/>
              <a:t>datos</a:t>
            </a:r>
            <a:endParaRPr lang="en-US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ADFD8C6-2C41-4CEC-8AA4-79ACB549628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092" y="104140"/>
            <a:ext cx="5806034" cy="66362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E6783EF-E407-4FB6-A2D5-4604A06FFCC7}"/>
              </a:ext>
            </a:extLst>
          </p:cNvPr>
          <p:cNvSpPr txBox="1"/>
          <p:nvPr/>
        </p:nvSpPr>
        <p:spPr>
          <a:xfrm>
            <a:off x="735874" y="1854927"/>
            <a:ext cx="442395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verificación se considera como la etapa intermedia del manejo de datos y consiste en una revisión a detalle que se aplica en función de los objetivos y alcances de cada red de medición de la calidad del aire.</a:t>
            </a:r>
            <a:endParaRPr lang="en-U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3D906AD-080B-4AE6-B33E-25AF36CABA33}"/>
              </a:ext>
            </a:extLst>
          </p:cNvPr>
          <p:cNvSpPr txBox="1"/>
          <p:nvPr/>
        </p:nvSpPr>
        <p:spPr>
          <a:xfrm>
            <a:off x="735873" y="3714431"/>
            <a:ext cx="44239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esta etapa se incluye la comparación de los datos con algunas fuentes externas de información como serían la correlación espacial y temporal con otros sitios de monitoreo cercanos, los resultados de auditorías de equi­pos o la confrontación con datos a otras escalas (INE, </a:t>
            </a:r>
            <a:r>
              <a:rPr lang="es-MX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sf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), e incluye un proceso automático y otro manual</a:t>
            </a:r>
            <a:endParaRPr lang="en-US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4141AEA-F5C5-4D21-9C20-23FB07C3BEA4}"/>
              </a:ext>
            </a:extLst>
          </p:cNvPr>
          <p:cNvSpPr txBox="1"/>
          <p:nvPr/>
        </p:nvSpPr>
        <p:spPr>
          <a:xfrm>
            <a:off x="7147561" y="6352259"/>
            <a:ext cx="5044439" cy="2812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1200" i="1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Figura 7. Proceso para la verificación manual y automática de los datos</a:t>
            </a:r>
            <a:endParaRPr lang="es-MX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5480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685</Words>
  <Application>Microsoft Office PowerPoint</Application>
  <PresentationFormat>Panorámica</PresentationFormat>
  <Paragraphs>117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Tema de Office</vt:lpstr>
      <vt:lpstr>   Avances en materia de CC/AC de la calidad en la red de monitoreo de Ciudad Juárez   </vt:lpstr>
      <vt:lpstr>Presentación de PowerPoint</vt:lpstr>
      <vt:lpstr>Referencia Normativa</vt:lpstr>
      <vt:lpstr>Personal y capacitaciones</vt:lpstr>
      <vt:lpstr>Cuadro 1. Resumen de criterios y periodicidad en el manejo de los datos </vt:lpstr>
      <vt:lpstr>Base de datos</vt:lpstr>
      <vt:lpstr>Limpieza de datos</vt:lpstr>
      <vt:lpstr>Banderas</vt:lpstr>
      <vt:lpstr>Verificación datos</vt:lpstr>
      <vt:lpstr>Banderas durante verificación manual</vt:lpstr>
      <vt:lpstr>Verificación manual</vt:lpstr>
      <vt:lpstr>Validación de datos</vt:lpstr>
      <vt:lpstr>Presentación de PowerPoint</vt:lpstr>
      <vt:lpstr>Índice de Calidad del aire y riesgos a la salud, según la NOM-172-SEMARNAT-2019</vt:lpstr>
      <vt:lpstr>Índices de calidad del aire</vt:lpstr>
      <vt:lpstr>Manuales</vt:lpstr>
      <vt:lpstr>Bitácoras de mantenimiento y operación</vt:lpstr>
      <vt:lpstr>Bitácora de revision de rutina</vt:lpstr>
      <vt:lpstr>Hoja Test</vt:lpstr>
      <vt:lpstr>Contacto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Yazmin Guadalupe Hernández García</dc:creator>
  <cp:lastModifiedBy>Yazmin Guadalupe Hernández García</cp:lastModifiedBy>
  <cp:revision>21</cp:revision>
  <dcterms:created xsi:type="dcterms:W3CDTF">2023-01-18T00:42:00Z</dcterms:created>
  <dcterms:modified xsi:type="dcterms:W3CDTF">2023-01-19T01:28:39Z</dcterms:modified>
</cp:coreProperties>
</file>